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56" r:id="rId5"/>
    <p:sldId id="288" r:id="rId6"/>
    <p:sldId id="258" r:id="rId7"/>
    <p:sldId id="259" r:id="rId8"/>
    <p:sldId id="260" r:id="rId9"/>
    <p:sldId id="261" r:id="rId10"/>
    <p:sldId id="266" r:id="rId11"/>
    <p:sldId id="267" r:id="rId12"/>
    <p:sldId id="268" r:id="rId13"/>
    <p:sldId id="269" r:id="rId14"/>
    <p:sldId id="272" r:id="rId15"/>
    <p:sldId id="273" r:id="rId16"/>
    <p:sldId id="277" r:id="rId17"/>
    <p:sldId id="278" r:id="rId18"/>
    <p:sldId id="281" r:id="rId19"/>
    <p:sldId id="283" r:id="rId2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68"/>
    <p:restoredTop sz="96327"/>
  </p:normalViewPr>
  <p:slideViewPr>
    <p:cSldViewPr snapToGrid="0">
      <p:cViewPr varScale="1">
        <p:scale>
          <a:sx n="146" d="100"/>
          <a:sy n="146" d="100"/>
        </p:scale>
        <p:origin x="9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chteld Willemse" userId="cc4ee749-4693-430c-be93-4796de2a92b2" providerId="ADAL" clId="{2AFED0B6-1BD9-4DCD-8715-71A62E6E0FC3}"/>
    <pc:docChg chg="modSld">
      <pc:chgData name="Machteld Willemse" userId="cc4ee749-4693-430c-be93-4796de2a92b2" providerId="ADAL" clId="{2AFED0B6-1BD9-4DCD-8715-71A62E6E0FC3}" dt="2025-11-27T09:37:05.940" v="32" actId="14100"/>
      <pc:docMkLst>
        <pc:docMk/>
      </pc:docMkLst>
      <pc:sldChg chg="modSp mod">
        <pc:chgData name="Machteld Willemse" userId="cc4ee749-4693-430c-be93-4796de2a92b2" providerId="ADAL" clId="{2AFED0B6-1BD9-4DCD-8715-71A62E6E0FC3}" dt="2025-11-27T09:37:05.940" v="32" actId="14100"/>
        <pc:sldMkLst>
          <pc:docMk/>
          <pc:sldMk cId="2862598400" sldId="288"/>
        </pc:sldMkLst>
        <pc:spChg chg="mod">
          <ac:chgData name="Machteld Willemse" userId="cc4ee749-4693-430c-be93-4796de2a92b2" providerId="ADAL" clId="{2AFED0B6-1BD9-4DCD-8715-71A62E6E0FC3}" dt="2025-11-27T09:37:05.940" v="32" actId="14100"/>
          <ac:spMkLst>
            <pc:docMk/>
            <pc:sldMk cId="2862598400" sldId="288"/>
            <ac:spMk id="4" creationId="{B8F23A35-CFF1-6C38-D7F9-BB0D55E284FB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93CDB-F4DD-4147-A49E-A752159612C1}" type="datetimeFigureOut">
              <a:rPr lang="nl-NL" smtClean="0"/>
              <a:t>27-11-2025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AF1DC-C1D1-3F4A-8B90-FE85396B3AB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9853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93CDB-F4DD-4147-A49E-A752159612C1}" type="datetimeFigureOut">
              <a:rPr lang="nl-NL" smtClean="0"/>
              <a:t>27-11-2025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AF1DC-C1D1-3F4A-8B90-FE85396B3AB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0842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93CDB-F4DD-4147-A49E-A752159612C1}" type="datetimeFigureOut">
              <a:rPr lang="nl-NL" smtClean="0"/>
              <a:t>27-11-2025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AF1DC-C1D1-3F4A-8B90-FE85396B3AB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1373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93CDB-F4DD-4147-A49E-A752159612C1}" type="datetimeFigureOut">
              <a:rPr lang="nl-NL" smtClean="0"/>
              <a:t>27-11-2025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AF1DC-C1D1-3F4A-8B90-FE85396B3AB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7888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93CDB-F4DD-4147-A49E-A752159612C1}" type="datetimeFigureOut">
              <a:rPr lang="nl-NL" smtClean="0"/>
              <a:t>27-11-2025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AF1DC-C1D1-3F4A-8B90-FE85396B3AB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9093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93CDB-F4DD-4147-A49E-A752159612C1}" type="datetimeFigureOut">
              <a:rPr lang="nl-NL" smtClean="0"/>
              <a:t>27-11-2025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AF1DC-C1D1-3F4A-8B90-FE85396B3AB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863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93CDB-F4DD-4147-A49E-A752159612C1}" type="datetimeFigureOut">
              <a:rPr lang="nl-NL" smtClean="0"/>
              <a:t>27-11-2025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AF1DC-C1D1-3F4A-8B90-FE85396B3AB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5591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93CDB-F4DD-4147-A49E-A752159612C1}" type="datetimeFigureOut">
              <a:rPr lang="nl-NL" smtClean="0"/>
              <a:t>27-11-2025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AF1DC-C1D1-3F4A-8B90-FE85396B3AB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6037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93CDB-F4DD-4147-A49E-A752159612C1}" type="datetimeFigureOut">
              <a:rPr lang="nl-NL" smtClean="0"/>
              <a:t>27-11-2025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AF1DC-C1D1-3F4A-8B90-FE85396B3AB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4655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93CDB-F4DD-4147-A49E-A752159612C1}" type="datetimeFigureOut">
              <a:rPr lang="nl-NL" smtClean="0"/>
              <a:t>27-11-2025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AF1DC-C1D1-3F4A-8B90-FE85396B3AB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0836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Graphics, rood, clipart&#10;&#10;Automatisch gegenereerde beschrijving">
            <a:extLst>
              <a:ext uri="{FF2B5EF4-FFF2-40B4-BE49-F238E27FC236}">
                <a16:creationId xmlns:a16="http://schemas.microsoft.com/office/drawing/2014/main" id="{0BBE6C6D-06FA-6BE7-EE57-3B29081D1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248" y="1133493"/>
            <a:ext cx="1756209" cy="321193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91F6961-B52A-8021-C254-97A87B2668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6" y="4575133"/>
            <a:ext cx="3182800" cy="314579"/>
          </a:xfrm>
          <a:prstGeom prst="rect">
            <a:avLst/>
          </a:prstGeom>
        </p:spPr>
      </p:pic>
      <p:sp>
        <p:nvSpPr>
          <p:cNvPr id="8" name="Tijdelijke aanduiding voor afbeelding 5">
            <a:extLst>
              <a:ext uri="{FF2B5EF4-FFF2-40B4-BE49-F238E27FC236}">
                <a16:creationId xmlns:a16="http://schemas.microsoft.com/office/drawing/2014/main" id="{76BC73C5-E2FB-C958-CFA5-C6745AB35D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1133493"/>
            <a:ext cx="1756209" cy="1754850"/>
          </a:xfrm>
          <a:prstGeom prst="roundRect">
            <a:avLst>
              <a:gd name="adj" fmla="val 0"/>
            </a:avLst>
          </a:prstGeom>
          <a:solidFill>
            <a:schemeClr val="bg2">
              <a:lumMod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</a:t>
            </a:r>
          </a:p>
          <a:p>
            <a:r>
              <a:rPr lang="en-US" dirty="0"/>
              <a:t>to add picture</a:t>
            </a:r>
          </a:p>
        </p:txBody>
      </p:sp>
      <p:pic>
        <p:nvPicPr>
          <p:cNvPr id="2" name="Afbeelding 1" descr="Afbeelding met patroon, Kleurrijkheid, rood, stof&#10;&#10;Automatisch gegenereerde beschrijving">
            <a:extLst>
              <a:ext uri="{FF2B5EF4-FFF2-40B4-BE49-F238E27FC236}">
                <a16:creationId xmlns:a16="http://schemas.microsoft.com/office/drawing/2014/main" id="{31A72E59-9E0D-CE0C-1120-36E3852D7A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56987" y="1141565"/>
            <a:ext cx="491763" cy="400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93CDB-F4DD-4147-A49E-A752159612C1}" type="datetimeFigureOut">
              <a:rPr lang="nl-NL" smtClean="0"/>
              <a:t>27-11-2025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AF1DC-C1D1-3F4A-8B90-FE85396B3AB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9424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93CDB-F4DD-4147-A49E-A752159612C1}" type="datetimeFigureOut">
              <a:rPr lang="nl-NL" smtClean="0"/>
              <a:t>27-11-2025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AF1DC-C1D1-3F4A-8B90-FE85396B3AB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393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2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vsbfonds.nl/over-vsbfonds/contact/friesland-groningen-en-drenthe" TargetMode="External"/><Relationship Id="rId11" Type="http://schemas.openxmlformats.org/officeDocument/2006/relationships/image" Target="../media/image29.png"/><Relationship Id="rId5" Type="http://schemas.openxmlformats.org/officeDocument/2006/relationships/hyperlink" Target="mailto:infofrieslandgroningendrenthe@vsbfonds.nl" TargetMode="External"/><Relationship Id="rId15" Type="http://schemas.openxmlformats.org/officeDocument/2006/relationships/image" Target="../media/image3.png"/><Relationship Id="rId10" Type="http://schemas.openxmlformats.org/officeDocument/2006/relationships/image" Target="../media/image28.svg"/><Relationship Id="rId4" Type="http://schemas.openxmlformats.org/officeDocument/2006/relationships/image" Target="../media/image1.png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">
            <a:extLst>
              <a:ext uri="{FF2B5EF4-FFF2-40B4-BE49-F238E27FC236}">
                <a16:creationId xmlns:a16="http://schemas.microsoft.com/office/drawing/2014/main" id="{A5ECF867-B011-2802-A979-072389B9B43E}"/>
              </a:ext>
            </a:extLst>
          </p:cNvPr>
          <p:cNvGrpSpPr/>
          <p:nvPr/>
        </p:nvGrpSpPr>
        <p:grpSpPr>
          <a:xfrm flipH="1">
            <a:off x="-1" y="0"/>
            <a:ext cx="8422457" cy="4345427"/>
            <a:chOff x="-229824" y="0"/>
            <a:chExt cx="17782346" cy="9174507"/>
          </a:xfrm>
        </p:grpSpPr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D4E9FBC3-3399-BDE5-C5F1-96DE5193EF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</a:blip>
            <a:srcRect t="6618" r="7345" b="21768"/>
            <a:stretch/>
          </p:blipFill>
          <p:spPr>
            <a:xfrm>
              <a:off x="-229824" y="0"/>
              <a:ext cx="17782346" cy="9174507"/>
            </a:xfrm>
            <a:prstGeom prst="rect">
              <a:avLst/>
            </a:prstGeom>
          </p:spPr>
        </p:pic>
      </p:grpSp>
      <p:sp>
        <p:nvSpPr>
          <p:cNvPr id="13" name="Rechthoek 12">
            <a:extLst>
              <a:ext uri="{FF2B5EF4-FFF2-40B4-BE49-F238E27FC236}">
                <a16:creationId xmlns:a16="http://schemas.microsoft.com/office/drawing/2014/main" id="{08F2891F-6A31-79AE-F27C-E63EDBFFCD94}"/>
              </a:ext>
            </a:extLst>
          </p:cNvPr>
          <p:cNvSpPr/>
          <p:nvPr/>
        </p:nvSpPr>
        <p:spPr>
          <a:xfrm>
            <a:off x="0" y="0"/>
            <a:ext cx="8422456" cy="1882274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06388036-6D43-B2E6-4986-99072BB39475}"/>
              </a:ext>
            </a:extLst>
          </p:cNvPr>
          <p:cNvSpPr txBox="1"/>
          <p:nvPr/>
        </p:nvSpPr>
        <p:spPr>
          <a:xfrm>
            <a:off x="721543" y="678841"/>
            <a:ext cx="7073543" cy="5693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700" b="1" dirty="0" err="1">
                <a:solidFill>
                  <a:srgbClr val="ED25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Omdat</a:t>
            </a:r>
            <a:r>
              <a:rPr lang="en-US" sz="3700" b="1" dirty="0">
                <a:solidFill>
                  <a:srgbClr val="ED25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b="1" dirty="0" err="1">
                <a:solidFill>
                  <a:srgbClr val="ED25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iedereen</a:t>
            </a:r>
            <a:r>
              <a:rPr lang="en-US" sz="3700" b="1" dirty="0">
                <a:solidFill>
                  <a:srgbClr val="ED25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b="1" dirty="0" err="1">
                <a:solidFill>
                  <a:srgbClr val="ED25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ertoe</a:t>
            </a:r>
            <a:r>
              <a:rPr lang="en-US" sz="3700" b="1" dirty="0">
                <a:solidFill>
                  <a:srgbClr val="ED25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b="1" dirty="0" err="1">
                <a:solidFill>
                  <a:srgbClr val="ED25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doet</a:t>
            </a:r>
            <a:endParaRPr lang="en-US" sz="3700" b="1" dirty="0">
              <a:solidFill>
                <a:srgbClr val="ED25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Afbeelding 14" descr="Afbeelding met Graphics, rood, clipart&#10;&#10;Automatisch gegenereerde beschrijving">
            <a:extLst>
              <a:ext uri="{FF2B5EF4-FFF2-40B4-BE49-F238E27FC236}">
                <a16:creationId xmlns:a16="http://schemas.microsoft.com/office/drawing/2014/main" id="{8FC36745-DF97-4653-C9E0-0A1304AF14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248" y="1133493"/>
            <a:ext cx="1756209" cy="3211934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53E351B4-E8CA-68F7-90D9-501541B03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6" y="4575133"/>
            <a:ext cx="3182800" cy="314579"/>
          </a:xfrm>
          <a:prstGeom prst="rect">
            <a:avLst/>
          </a:prstGeom>
        </p:spPr>
      </p:pic>
      <p:pic>
        <p:nvPicPr>
          <p:cNvPr id="5" name="Afbeelding 4" descr="Afbeelding met patroon, Kleurrijkheid, rood, stof&#10;&#10;Automatisch gegenereerde beschrijving">
            <a:extLst>
              <a:ext uri="{FF2B5EF4-FFF2-40B4-BE49-F238E27FC236}">
                <a16:creationId xmlns:a16="http://schemas.microsoft.com/office/drawing/2014/main" id="{5F7E1288-AC94-FB89-9A97-4A54F46324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6987" y="1141565"/>
            <a:ext cx="491763" cy="400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995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6EBF405-2EF9-9D53-5806-09F4E9A96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6" y="4575133"/>
            <a:ext cx="3182800" cy="314579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E27A0771-B0A7-F75A-439A-1B9BFC25D75B}"/>
              </a:ext>
            </a:extLst>
          </p:cNvPr>
          <p:cNvSpPr txBox="1"/>
          <p:nvPr/>
        </p:nvSpPr>
        <p:spPr>
          <a:xfrm>
            <a:off x="856030" y="668319"/>
            <a:ext cx="5676338" cy="5859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b="1" dirty="0" err="1">
                <a:solidFill>
                  <a:srgbClr val="0096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Mens</a:t>
            </a:r>
            <a:r>
              <a:rPr lang="en-US" sz="3600" b="1" dirty="0">
                <a:solidFill>
                  <a:srgbClr val="0096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96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3600" b="1" dirty="0">
                <a:solidFill>
                  <a:srgbClr val="0096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96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maatschappij</a:t>
            </a:r>
            <a:endParaRPr lang="en-US" sz="3600" b="1" dirty="0">
              <a:solidFill>
                <a:srgbClr val="0096D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508C2101-8942-D477-8D63-76FF77C13A70}"/>
              </a:ext>
            </a:extLst>
          </p:cNvPr>
          <p:cNvSpPr txBox="1"/>
          <p:nvPr/>
        </p:nvSpPr>
        <p:spPr>
          <a:xfrm>
            <a:off x="631193" y="1401843"/>
            <a:ext cx="6628589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805" lvl="1" indent="-215903">
              <a:buFont typeface="Arial"/>
              <a:buChar char="•"/>
            </a:pPr>
            <a:r>
              <a:rPr lang="en-US" sz="1800" dirty="0" err="1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Betrokken</a:t>
            </a:r>
            <a:r>
              <a:rPr lang="en-US" sz="1800" dirty="0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buurten</a:t>
            </a:r>
            <a:r>
              <a:rPr lang="en-US" sz="1800" dirty="0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889005" lvl="2" indent="-215903">
              <a:buFont typeface="Arial"/>
              <a:buChar char="•"/>
            </a:pPr>
            <a:endParaRPr lang="en-US" sz="1800" dirty="0">
              <a:solidFill>
                <a:srgbClr val="0094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16002" lvl="2" indent="-342900">
              <a:buFont typeface="Wingdings" pitchFamily="2" charset="2"/>
              <a:buChar char="§"/>
            </a:pPr>
            <a:r>
              <a:rPr lang="en-US" sz="1800" dirty="0" err="1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Mensen</a:t>
            </a:r>
            <a:r>
              <a:rPr lang="en-US" sz="1800" dirty="0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bij</a:t>
            </a:r>
            <a:r>
              <a:rPr lang="en-US" sz="1800" dirty="0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elkaar</a:t>
            </a:r>
            <a:r>
              <a:rPr lang="en-US" sz="1800" dirty="0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brengen</a:t>
            </a:r>
            <a:r>
              <a:rPr lang="en-US" sz="1800" dirty="0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eigen </a:t>
            </a:r>
            <a:r>
              <a:rPr lang="en-US" sz="1800" dirty="0" err="1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buurt</a:t>
            </a:r>
            <a:r>
              <a:rPr lang="en-US" sz="1800" dirty="0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wijk</a:t>
            </a:r>
            <a:r>
              <a:rPr lang="en-US" sz="1800" dirty="0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1800" dirty="0" err="1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dorp</a:t>
            </a:r>
            <a:endParaRPr lang="en-US" sz="1800" dirty="0">
              <a:solidFill>
                <a:srgbClr val="0094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16002" lvl="2" indent="-342900">
              <a:spcBef>
                <a:spcPct val="0"/>
              </a:spcBef>
              <a:buFont typeface="Wingdings" pitchFamily="2" charset="2"/>
              <a:buChar char="§"/>
            </a:pPr>
            <a:r>
              <a:rPr lang="en-US" sz="1800" dirty="0" err="1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Verbinding</a:t>
            </a:r>
            <a:r>
              <a:rPr lang="en-US" sz="1800" dirty="0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800" dirty="0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betrokkenheid</a:t>
            </a:r>
            <a:r>
              <a:rPr lang="en-US" sz="1800" dirty="0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vergroten</a:t>
            </a:r>
            <a:r>
              <a:rPr lang="en-US" sz="1800" dirty="0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016002" lvl="2" indent="-342900">
              <a:spcBef>
                <a:spcPct val="0"/>
              </a:spcBef>
              <a:buFont typeface="Wingdings" pitchFamily="2" charset="2"/>
              <a:buChar char="§"/>
            </a:pPr>
            <a:r>
              <a:rPr lang="en-US" sz="1800" dirty="0" err="1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Elkaar</a:t>
            </a:r>
            <a:r>
              <a:rPr lang="en-US" sz="1800" dirty="0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actief</a:t>
            </a:r>
            <a:r>
              <a:rPr lang="en-US" sz="1800" dirty="0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helpen</a:t>
            </a:r>
            <a:r>
              <a:rPr lang="en-US" sz="1800" dirty="0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800" dirty="0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sociale</a:t>
            </a:r>
            <a:r>
              <a:rPr lang="en-US" sz="1800" dirty="0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leven</a:t>
            </a:r>
            <a:r>
              <a:rPr lang="en-US" sz="1800" dirty="0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verrijken</a:t>
            </a:r>
            <a:endParaRPr lang="en-US" sz="1800" dirty="0">
              <a:solidFill>
                <a:srgbClr val="0094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fbeelding 5" descr="Afbeelding met logo, Graphics, grafische vormgeving, creativiteit&#10;&#10;Automatisch gegenereerde beschrijving">
            <a:extLst>
              <a:ext uri="{FF2B5EF4-FFF2-40B4-BE49-F238E27FC236}">
                <a16:creationId xmlns:a16="http://schemas.microsoft.com/office/drawing/2014/main" id="{2C58AB5C-06B1-76FF-8696-9D96A6BCA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051" y="1142686"/>
            <a:ext cx="786405" cy="1438258"/>
          </a:xfrm>
          <a:prstGeom prst="rect">
            <a:avLst/>
          </a:prstGeom>
        </p:spPr>
      </p:pic>
      <p:pic>
        <p:nvPicPr>
          <p:cNvPr id="9" name="Afbeelding 8" descr="Afbeelding met patroon, schermopname, Kleurrijkheid, blauw&#10;&#10;Automatisch gegenereerde beschrijving">
            <a:extLst>
              <a:ext uri="{FF2B5EF4-FFF2-40B4-BE49-F238E27FC236}">
                <a16:creationId xmlns:a16="http://schemas.microsoft.com/office/drawing/2014/main" id="{FC01C473-C387-2E13-4F80-63E1E7BCE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1245" y="1133493"/>
            <a:ext cx="492755" cy="401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29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F554B94F-C216-509B-102C-1EC857045E11}"/>
              </a:ext>
            </a:extLst>
          </p:cNvPr>
          <p:cNvSpPr/>
          <p:nvPr/>
        </p:nvSpPr>
        <p:spPr>
          <a:xfrm>
            <a:off x="0" y="-1"/>
            <a:ext cx="8422456" cy="4345849"/>
          </a:xfrm>
          <a:custGeom>
            <a:avLst/>
            <a:gdLst/>
            <a:ahLst/>
            <a:cxnLst/>
            <a:rect l="l" t="t" r="r" b="b"/>
            <a:pathLst>
              <a:path w="6295390" h="6295390">
                <a:moveTo>
                  <a:pt x="0" y="0"/>
                </a:moveTo>
                <a:lnTo>
                  <a:pt x="6295390" y="0"/>
                </a:lnTo>
                <a:lnTo>
                  <a:pt x="6295390" y="6295390"/>
                </a:lnTo>
                <a:lnTo>
                  <a:pt x="0" y="6295390"/>
                </a:lnTo>
                <a:close/>
              </a:path>
            </a:pathLst>
          </a:custGeom>
          <a:blipFill>
            <a:blip r:embed="rId2"/>
            <a:stretch>
              <a:fillRect l="-14114" t="298" r="-14114" b="-65972"/>
            </a:stretch>
          </a:blipFill>
        </p:spPr>
        <p:txBody>
          <a:bodyPr/>
          <a:lstStyle/>
          <a:p>
            <a:endParaRPr lang="nl-NL" dirty="0"/>
          </a:p>
        </p:txBody>
      </p:sp>
      <p:pic>
        <p:nvPicPr>
          <p:cNvPr id="3" name="Afbeelding 2" descr="Afbeelding met Graphics, grafische vormgeving, creativiteit&#10;&#10;Automatisch gegenereerde beschrijving">
            <a:extLst>
              <a:ext uri="{FF2B5EF4-FFF2-40B4-BE49-F238E27FC236}">
                <a16:creationId xmlns:a16="http://schemas.microsoft.com/office/drawing/2014/main" id="{F57D342B-6CB5-B385-5904-4D2D597D6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017" y="1133493"/>
            <a:ext cx="1756440" cy="321235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EB7537E-303B-E8C4-A953-2F8E1D1CD6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6" y="4575133"/>
            <a:ext cx="3182800" cy="314579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C7AEBBBD-DA59-A377-944A-C518CB7955EB}"/>
              </a:ext>
            </a:extLst>
          </p:cNvPr>
          <p:cNvSpPr txBox="1"/>
          <p:nvPr/>
        </p:nvSpPr>
        <p:spPr>
          <a:xfrm>
            <a:off x="721543" y="678841"/>
            <a:ext cx="7073543" cy="1138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Kunst </a:t>
            </a:r>
            <a:r>
              <a:rPr lang="en-US" sz="3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3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cultuur</a:t>
            </a:r>
            <a:endParaRPr lang="en-US" sz="3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92BC84A-ECE7-BC9F-B653-63FC235393E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872789" y="1323568"/>
            <a:ext cx="433494" cy="538830"/>
          </a:xfrm>
          <a:prstGeom prst="rect">
            <a:avLst/>
          </a:prstGeom>
        </p:spPr>
      </p:pic>
      <p:pic>
        <p:nvPicPr>
          <p:cNvPr id="9" name="Afbeelding 8" descr="Afbeelding met patroon, paars, Lila, Kleurrijkheid&#10;&#10;Automatisch gegenereerde beschrijving">
            <a:extLst>
              <a:ext uri="{FF2B5EF4-FFF2-40B4-BE49-F238E27FC236}">
                <a16:creationId xmlns:a16="http://schemas.microsoft.com/office/drawing/2014/main" id="{B978FADF-6665-64F6-3CB6-136D30C4B1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1245" y="1133492"/>
            <a:ext cx="492755" cy="401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9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D512A0D-DB5C-592A-2A1D-F9469D0ED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6" y="4575133"/>
            <a:ext cx="3182800" cy="314579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5E6F7039-4081-DADE-7ABF-33F0BBA9B675}"/>
              </a:ext>
            </a:extLst>
          </p:cNvPr>
          <p:cNvSpPr txBox="1"/>
          <p:nvPr/>
        </p:nvSpPr>
        <p:spPr>
          <a:xfrm>
            <a:off x="856030" y="668319"/>
            <a:ext cx="5676338" cy="5859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b="1" dirty="0">
                <a:solidFill>
                  <a:srgbClr val="EC00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Kunst </a:t>
            </a:r>
            <a:r>
              <a:rPr lang="en-US" sz="3600" b="1" dirty="0" err="1">
                <a:solidFill>
                  <a:srgbClr val="EC00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3600" b="1" dirty="0">
                <a:solidFill>
                  <a:srgbClr val="EC00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EC00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cultuur</a:t>
            </a:r>
            <a:endParaRPr lang="en-US" sz="3600" b="1" dirty="0">
              <a:solidFill>
                <a:srgbClr val="EC00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878EA2A3-C2D9-58B8-2E0B-84E08C7ACC76}"/>
              </a:ext>
            </a:extLst>
          </p:cNvPr>
          <p:cNvSpPr txBox="1"/>
          <p:nvPr/>
        </p:nvSpPr>
        <p:spPr>
          <a:xfrm>
            <a:off x="631193" y="1401843"/>
            <a:ext cx="6674771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805" lvl="1" indent="-215903">
              <a:buFont typeface="Arial"/>
              <a:buChar char="•"/>
            </a:pPr>
            <a:r>
              <a:rPr lang="en-US" sz="1800" dirty="0" err="1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Cultuur</a:t>
            </a:r>
            <a:r>
              <a:rPr lang="en-US" sz="1800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800" dirty="0" err="1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bij</a:t>
            </a:r>
            <a:r>
              <a:rPr lang="en-US" sz="1800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elkaar</a:t>
            </a:r>
            <a:r>
              <a:rPr lang="en-US" sz="1800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brengen</a:t>
            </a:r>
            <a:r>
              <a:rPr lang="en-US" sz="1800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 </a:t>
            </a:r>
            <a:r>
              <a:rPr lang="en-US" sz="1800" dirty="0" err="1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mensen</a:t>
            </a:r>
            <a:r>
              <a:rPr lang="en-US" sz="1800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 </a:t>
            </a:r>
            <a:r>
              <a:rPr lang="en-US" sz="1800" dirty="0" err="1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verschillende</a:t>
            </a:r>
            <a:r>
              <a:rPr lang="en-US" sz="1800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perspectieven</a:t>
            </a:r>
            <a:r>
              <a:rPr lang="en-US" sz="1800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800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achtergronden</a:t>
            </a:r>
            <a:endParaRPr lang="en-US" sz="1800" dirty="0">
              <a:solidFill>
                <a:srgbClr val="E600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solidFill>
                <a:srgbClr val="E600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1805" lvl="1" indent="-215903">
              <a:buFont typeface="Arial"/>
              <a:buChar char="•"/>
            </a:pPr>
            <a:r>
              <a:rPr lang="en-US" sz="1800" dirty="0" err="1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Toegankelijke</a:t>
            </a:r>
            <a:r>
              <a:rPr lang="en-US" sz="1800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sector: </a:t>
            </a:r>
          </a:p>
          <a:p>
            <a:pPr marL="889005" lvl="2" indent="-215903">
              <a:buFont typeface="Arial"/>
              <a:buChar char="•"/>
            </a:pPr>
            <a:r>
              <a:rPr lang="en-US" sz="1800" dirty="0" err="1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Instellingen</a:t>
            </a:r>
            <a:endParaRPr lang="en-US" sz="1800" dirty="0">
              <a:solidFill>
                <a:srgbClr val="E600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89005" lvl="2" indent="-215903">
              <a:buFont typeface="Arial"/>
              <a:buChar char="•"/>
            </a:pPr>
            <a:r>
              <a:rPr lang="en-US" sz="1800" dirty="0" err="1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Financieel</a:t>
            </a:r>
            <a:endParaRPr lang="en-US" sz="1800" dirty="0">
              <a:solidFill>
                <a:srgbClr val="E600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89005" lvl="2" indent="-215903">
              <a:buFont typeface="Arial"/>
              <a:buChar char="•"/>
            </a:pPr>
            <a:r>
              <a:rPr lang="en-US" sz="1800" dirty="0" err="1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Uitnodigend</a:t>
            </a:r>
            <a:r>
              <a:rPr lang="en-US" sz="1800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aanbod</a:t>
            </a:r>
            <a:r>
              <a:rPr lang="en-US" sz="1800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US" sz="1800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iedereen</a:t>
            </a:r>
            <a:endParaRPr lang="en-US" sz="1800" dirty="0">
              <a:solidFill>
                <a:srgbClr val="E600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1805" lvl="1" indent="-215903">
              <a:buFont typeface="Arial"/>
              <a:buChar char="•"/>
            </a:pPr>
            <a:endParaRPr lang="en-US" sz="1800" dirty="0">
              <a:solidFill>
                <a:srgbClr val="E600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1805" lvl="1" indent="-215903">
              <a:buFont typeface="Arial"/>
              <a:buChar char="•"/>
            </a:pPr>
            <a:r>
              <a:rPr lang="en-US" sz="1800" dirty="0" err="1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Innovatieve</a:t>
            </a:r>
            <a:r>
              <a:rPr lang="en-US" sz="1800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aanpakken</a:t>
            </a:r>
            <a:r>
              <a:rPr lang="en-US" sz="1800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om </a:t>
            </a:r>
            <a:r>
              <a:rPr lang="en-US" sz="1800" dirty="0" err="1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culturele</a:t>
            </a:r>
            <a:r>
              <a:rPr lang="en-US" sz="1800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vernieuwing</a:t>
            </a:r>
            <a:r>
              <a:rPr lang="en-US" sz="1800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aan</a:t>
            </a:r>
            <a:r>
              <a:rPr lang="en-US" sz="1800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sz="1800" dirty="0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60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jagen</a:t>
            </a:r>
            <a:endParaRPr lang="en-US" sz="1800" dirty="0">
              <a:solidFill>
                <a:srgbClr val="E600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4" descr="Afbeelding met Graphics, grafische vormgeving, creativiteit&#10;&#10;Automatisch gegenereerde beschrijving">
            <a:extLst>
              <a:ext uri="{FF2B5EF4-FFF2-40B4-BE49-F238E27FC236}">
                <a16:creationId xmlns:a16="http://schemas.microsoft.com/office/drawing/2014/main" id="{EDEC3FB5-46F9-0075-0A16-E8C800581C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051" y="1142686"/>
            <a:ext cx="786405" cy="1438257"/>
          </a:xfrm>
          <a:prstGeom prst="rect">
            <a:avLst/>
          </a:prstGeom>
        </p:spPr>
      </p:pic>
      <p:pic>
        <p:nvPicPr>
          <p:cNvPr id="7" name="Afbeelding 6" descr="Afbeelding met patroon, paars, Lila, Kleurrijkheid&#10;&#10;Automatisch gegenereerde beschrijving">
            <a:extLst>
              <a:ext uri="{FF2B5EF4-FFF2-40B4-BE49-F238E27FC236}">
                <a16:creationId xmlns:a16="http://schemas.microsoft.com/office/drawing/2014/main" id="{BAD99546-52C8-E990-01B0-1F904B73F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1245" y="1133492"/>
            <a:ext cx="492755" cy="401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12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97EC1FB0-CC6B-BA9E-A2A7-04854CB2CAC1}"/>
              </a:ext>
            </a:extLst>
          </p:cNvPr>
          <p:cNvSpPr/>
          <p:nvPr/>
        </p:nvSpPr>
        <p:spPr>
          <a:xfrm>
            <a:off x="0" y="-1"/>
            <a:ext cx="8424000" cy="4336445"/>
          </a:xfrm>
          <a:custGeom>
            <a:avLst/>
            <a:gdLst/>
            <a:ahLst/>
            <a:cxnLst/>
            <a:rect l="l" t="t" r="r" b="b"/>
            <a:pathLst>
              <a:path w="6295390" h="6295390">
                <a:moveTo>
                  <a:pt x="0" y="0"/>
                </a:moveTo>
                <a:lnTo>
                  <a:pt x="6295390" y="0"/>
                </a:lnTo>
                <a:lnTo>
                  <a:pt x="6295390" y="6295390"/>
                </a:lnTo>
                <a:lnTo>
                  <a:pt x="0" y="6295390"/>
                </a:lnTo>
                <a:close/>
              </a:path>
            </a:pathLst>
          </a:custGeom>
          <a:blipFill>
            <a:blip r:embed="rId2"/>
            <a:stretch>
              <a:fillRect l="-10684" t="-23471" r="-10684" b="-23471"/>
            </a:stretch>
          </a:blipFill>
        </p:spPr>
        <p:txBody>
          <a:bodyPr/>
          <a:lstStyle/>
          <a:p>
            <a:endParaRPr lang="nl-NL" dirty="0"/>
          </a:p>
        </p:txBody>
      </p:sp>
      <p:pic>
        <p:nvPicPr>
          <p:cNvPr id="3" name="Afbeelding 2" descr="Afbeelding met Graphics, grafische vormgeving, creativiteit&#10;&#10;Automatisch gegenereerde beschrijving">
            <a:extLst>
              <a:ext uri="{FF2B5EF4-FFF2-40B4-BE49-F238E27FC236}">
                <a16:creationId xmlns:a16="http://schemas.microsoft.com/office/drawing/2014/main" id="{867F7C5D-81C3-3331-C948-DFA71C574E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247" y="1133493"/>
            <a:ext cx="1756209" cy="321193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04C4A9A-990C-B396-10EB-BBAADF098F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6" y="4575133"/>
            <a:ext cx="3182800" cy="314579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BAA78FA6-AB8D-A83D-31F1-723A13CF87A2}"/>
              </a:ext>
            </a:extLst>
          </p:cNvPr>
          <p:cNvSpPr/>
          <p:nvPr/>
        </p:nvSpPr>
        <p:spPr>
          <a:xfrm>
            <a:off x="0" y="0"/>
            <a:ext cx="3073940" cy="4336444"/>
          </a:xfrm>
          <a:prstGeom prst="rect">
            <a:avLst/>
          </a:prstGeom>
          <a:gradFill>
            <a:gsLst>
              <a:gs pos="0">
                <a:schemeClr val="bg1">
                  <a:alpha val="63938"/>
                </a:schemeClr>
              </a:gs>
              <a:gs pos="99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EFDE9D-732C-DC23-D5C1-F377E161018D}"/>
              </a:ext>
            </a:extLst>
          </p:cNvPr>
          <p:cNvSpPr txBox="1"/>
          <p:nvPr/>
        </p:nvSpPr>
        <p:spPr>
          <a:xfrm>
            <a:off x="721543" y="678841"/>
            <a:ext cx="7073543" cy="5693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700" b="1" dirty="0" err="1">
                <a:solidFill>
                  <a:srgbClr val="00B0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Beurzen</a:t>
            </a:r>
            <a:endParaRPr lang="en-US" sz="3700" b="1" dirty="0">
              <a:solidFill>
                <a:srgbClr val="00B0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CD255116-0EB5-C5EE-9C8A-2119CFE43A6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831056" y="1370182"/>
            <a:ext cx="582854" cy="498519"/>
          </a:xfrm>
          <a:prstGeom prst="rect">
            <a:avLst/>
          </a:prstGeom>
        </p:spPr>
      </p:pic>
      <p:pic>
        <p:nvPicPr>
          <p:cNvPr id="10" name="Afbeelding 9" descr="Afbeelding met patroon, Kleurrijkheid, Turquoise, groen&#10;&#10;Automatisch gegenereerde beschrijving">
            <a:extLst>
              <a:ext uri="{FF2B5EF4-FFF2-40B4-BE49-F238E27FC236}">
                <a16:creationId xmlns:a16="http://schemas.microsoft.com/office/drawing/2014/main" id="{C809F7A5-2FFD-9FCA-6D79-0551922307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1245" y="1133492"/>
            <a:ext cx="492755" cy="401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5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6FFE658-A02C-1874-F946-371BB5EAD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6" y="4575133"/>
            <a:ext cx="3182800" cy="314579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3761D263-8E1C-5811-B212-93B3C295B332}"/>
              </a:ext>
            </a:extLst>
          </p:cNvPr>
          <p:cNvSpPr txBox="1"/>
          <p:nvPr/>
        </p:nvSpPr>
        <p:spPr>
          <a:xfrm>
            <a:off x="856030" y="668319"/>
            <a:ext cx="5676338" cy="5859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b="1" dirty="0" err="1">
                <a:solidFill>
                  <a:srgbClr val="00B0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Beurzen</a:t>
            </a:r>
            <a:endParaRPr lang="en-US" sz="3600" b="1" dirty="0">
              <a:solidFill>
                <a:srgbClr val="00B0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fbeelding 3" descr="Afbeelding met Graphics, grafische vormgeving, creativiteit&#10;&#10;Automatisch gegenereerde beschrijving">
            <a:extLst>
              <a:ext uri="{FF2B5EF4-FFF2-40B4-BE49-F238E27FC236}">
                <a16:creationId xmlns:a16="http://schemas.microsoft.com/office/drawing/2014/main" id="{37AFB38B-7356-EBF2-D7F4-284B732E7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051" y="1133492"/>
            <a:ext cx="786405" cy="1438258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EFBCC689-CA12-353A-1DF3-7E15498AC9B9}"/>
              </a:ext>
            </a:extLst>
          </p:cNvPr>
          <p:cNvSpPr txBox="1"/>
          <p:nvPr/>
        </p:nvSpPr>
        <p:spPr>
          <a:xfrm>
            <a:off x="631193" y="1401843"/>
            <a:ext cx="6792328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5" lvl="1" indent="-215903">
              <a:buFont typeface="Arial"/>
              <a:buChar char="•"/>
            </a:pPr>
            <a:r>
              <a:rPr lang="en-US" sz="1800" dirty="0" err="1">
                <a:solidFill>
                  <a:srgbClr val="00B0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Maatschappelijk</a:t>
            </a:r>
            <a:r>
              <a:rPr lang="en-US" sz="1800" dirty="0">
                <a:solidFill>
                  <a:srgbClr val="00B0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Betrokken </a:t>
            </a:r>
            <a:r>
              <a:rPr lang="en-US" sz="1800" dirty="0" err="1">
                <a:solidFill>
                  <a:srgbClr val="00B0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studenten</a:t>
            </a:r>
            <a:endParaRPr lang="en-US" sz="1800" dirty="0">
              <a:solidFill>
                <a:srgbClr val="00B0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solidFill>
                <a:srgbClr val="00B0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1805" lvl="1" indent="-215903">
              <a:buFont typeface="Arial"/>
              <a:buChar char="•"/>
            </a:pPr>
            <a:r>
              <a:rPr lang="en-US" sz="1800" dirty="0" err="1">
                <a:solidFill>
                  <a:srgbClr val="00B0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Persoonlijke</a:t>
            </a:r>
            <a:r>
              <a:rPr lang="en-US" sz="1800" dirty="0">
                <a:solidFill>
                  <a:srgbClr val="00B0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B0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ontwikkeling</a:t>
            </a:r>
            <a:r>
              <a:rPr lang="en-US" sz="1800" dirty="0">
                <a:solidFill>
                  <a:srgbClr val="00B0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door </a:t>
            </a:r>
            <a:r>
              <a:rPr lang="en-US" sz="1800" dirty="0" err="1">
                <a:solidFill>
                  <a:srgbClr val="00B0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opdoen</a:t>
            </a:r>
            <a:r>
              <a:rPr lang="en-US" sz="1800" dirty="0">
                <a:solidFill>
                  <a:srgbClr val="00B0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B0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ervaring</a:t>
            </a:r>
            <a:r>
              <a:rPr lang="en-US" sz="1800" dirty="0">
                <a:solidFill>
                  <a:srgbClr val="00B0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1800" dirty="0" err="1">
                <a:solidFill>
                  <a:srgbClr val="00B0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buitenland</a:t>
            </a:r>
            <a:endParaRPr lang="en-US" sz="1800" dirty="0">
              <a:solidFill>
                <a:srgbClr val="00B0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solidFill>
                <a:srgbClr val="00B0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1805" lvl="1" indent="-215903">
              <a:spcBef>
                <a:spcPct val="0"/>
              </a:spcBef>
              <a:buFont typeface="Arial"/>
              <a:buChar char="•"/>
            </a:pPr>
            <a:r>
              <a:rPr lang="en-US" sz="1800" dirty="0">
                <a:solidFill>
                  <a:srgbClr val="00B0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MBO, HBO en WO</a:t>
            </a:r>
          </a:p>
          <a:p>
            <a:pPr marL="431805" lvl="1" indent="-215903">
              <a:spcBef>
                <a:spcPct val="0"/>
              </a:spcBef>
              <a:buFont typeface="Arial"/>
              <a:buChar char="•"/>
            </a:pPr>
            <a:endParaRPr lang="en-US" sz="1800" dirty="0">
              <a:solidFill>
                <a:srgbClr val="00B0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1805" lvl="1" indent="-215903">
              <a:spcBef>
                <a:spcPct val="0"/>
              </a:spcBef>
              <a:buFont typeface="Arial"/>
              <a:buChar char="•"/>
            </a:pPr>
            <a:r>
              <a:rPr lang="en-US" sz="1800" dirty="0" err="1">
                <a:solidFill>
                  <a:srgbClr val="00B0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Bursalennetwerk</a:t>
            </a:r>
            <a:r>
              <a:rPr lang="en-US" sz="1800" dirty="0">
                <a:solidFill>
                  <a:srgbClr val="00B0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800" dirty="0" err="1">
                <a:solidFill>
                  <a:srgbClr val="00B0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stimulans</a:t>
            </a:r>
            <a:r>
              <a:rPr lang="en-US" sz="1800" dirty="0">
                <a:solidFill>
                  <a:srgbClr val="00B0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B0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US" sz="1800" dirty="0">
                <a:solidFill>
                  <a:srgbClr val="00B0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B0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vrijwillige</a:t>
            </a:r>
            <a:r>
              <a:rPr lang="en-US" sz="1800" dirty="0">
                <a:solidFill>
                  <a:srgbClr val="00B0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B0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inzet</a:t>
            </a:r>
            <a:r>
              <a:rPr lang="en-US" sz="1800" dirty="0">
                <a:solidFill>
                  <a:srgbClr val="00B0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B0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US" sz="1800" dirty="0">
                <a:solidFill>
                  <a:srgbClr val="00B0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B0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onder</a:t>
            </a:r>
            <a:r>
              <a:rPr lang="en-US" sz="1800" dirty="0">
                <a:solidFill>
                  <a:srgbClr val="00B0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B0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andere</a:t>
            </a:r>
            <a:r>
              <a:rPr lang="en-US" sz="1800" dirty="0">
                <a:solidFill>
                  <a:srgbClr val="00B0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B0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VSBfonds</a:t>
            </a:r>
            <a:r>
              <a:rPr lang="en-US" sz="1800" dirty="0">
                <a:solidFill>
                  <a:srgbClr val="00B0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B0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initiatieven</a:t>
            </a:r>
            <a:endParaRPr lang="en-US" sz="1800" dirty="0">
              <a:solidFill>
                <a:srgbClr val="00B0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fbeelding 6" descr="Afbeelding met patroon, Kleurrijkheid, Turquoise, groen&#10;&#10;Automatisch gegenereerde beschrijving">
            <a:extLst>
              <a:ext uri="{FF2B5EF4-FFF2-40B4-BE49-F238E27FC236}">
                <a16:creationId xmlns:a16="http://schemas.microsoft.com/office/drawing/2014/main" id="{6834DE68-89FB-A4C4-613A-2D5A26C83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1245" y="1133492"/>
            <a:ext cx="492755" cy="401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7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664F110-AB04-0EE3-88BC-6410A811A7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86" b="9630"/>
          <a:stretch/>
        </p:blipFill>
        <p:spPr>
          <a:xfrm>
            <a:off x="0" y="-1"/>
            <a:ext cx="8422456" cy="257175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BE66710-E815-DB26-1833-D9F4189F1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6" y="4575133"/>
            <a:ext cx="3182800" cy="314579"/>
          </a:xfrm>
          <a:prstGeom prst="rect">
            <a:avLst/>
          </a:prstGeom>
        </p:spPr>
      </p:pic>
      <p:pic>
        <p:nvPicPr>
          <p:cNvPr id="5" name="Afbeelding 4" descr="Afbeelding met Graphics, rood, clipart&#10;&#10;Automatisch gegenereerde beschrijving">
            <a:extLst>
              <a:ext uri="{FF2B5EF4-FFF2-40B4-BE49-F238E27FC236}">
                <a16:creationId xmlns:a16="http://schemas.microsoft.com/office/drawing/2014/main" id="{7973B13C-961E-84E4-63CC-8A7014325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051" y="1133493"/>
            <a:ext cx="786405" cy="1438257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9E3F2C63-E42A-B28E-6DAB-D3AA90221826}"/>
              </a:ext>
            </a:extLst>
          </p:cNvPr>
          <p:cNvSpPr/>
          <p:nvPr/>
        </p:nvSpPr>
        <p:spPr>
          <a:xfrm>
            <a:off x="0" y="0"/>
            <a:ext cx="3219116" cy="2571750"/>
          </a:xfrm>
          <a:prstGeom prst="rect">
            <a:avLst/>
          </a:prstGeom>
          <a:gradFill>
            <a:gsLst>
              <a:gs pos="0">
                <a:schemeClr val="tx1"/>
              </a:gs>
              <a:gs pos="99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6FAC37C7-E91D-25E1-0EB2-974693415290}"/>
              </a:ext>
            </a:extLst>
          </p:cNvPr>
          <p:cNvSpPr txBox="1"/>
          <p:nvPr/>
        </p:nvSpPr>
        <p:spPr>
          <a:xfrm>
            <a:off x="857812" y="659193"/>
            <a:ext cx="4450837" cy="5859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Contact</a:t>
            </a: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F6992706-F118-31A8-6FDB-83B833ED8BC9}"/>
              </a:ext>
            </a:extLst>
          </p:cNvPr>
          <p:cNvSpPr txBox="1"/>
          <p:nvPr/>
        </p:nvSpPr>
        <p:spPr>
          <a:xfrm>
            <a:off x="857812" y="2880021"/>
            <a:ext cx="4517554" cy="18193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79"/>
              </a:lnSpc>
            </a:pPr>
            <a:r>
              <a:rPr lang="en-US" sz="1600" dirty="0">
                <a:solidFill>
                  <a:srgbClr val="ED25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Luisa </a:t>
            </a:r>
            <a:r>
              <a:rPr lang="en-US" sz="1600" dirty="0" err="1">
                <a:solidFill>
                  <a:srgbClr val="ED25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600" dirty="0">
                <a:solidFill>
                  <a:srgbClr val="ED25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Lisa </a:t>
            </a:r>
            <a:r>
              <a:rPr lang="en-US" sz="1600" dirty="0" err="1">
                <a:solidFill>
                  <a:srgbClr val="ED25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zijn</a:t>
            </a:r>
            <a:r>
              <a:rPr lang="en-US" sz="1600" dirty="0">
                <a:solidFill>
                  <a:srgbClr val="ED25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ED25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bereikbaar</a:t>
            </a:r>
            <a:r>
              <a:rPr lang="en-US" sz="1600" dirty="0">
                <a:solidFill>
                  <a:srgbClr val="ED25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via </a:t>
            </a:r>
          </a:p>
          <a:p>
            <a:pPr>
              <a:lnSpc>
                <a:spcPts val="2379"/>
              </a:lnSpc>
            </a:pPr>
            <a:r>
              <a:rPr lang="en-US" sz="1300" dirty="0" err="1">
                <a:solidFill>
                  <a:srgbClr val="ED252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telefoonnummer</a:t>
            </a:r>
            <a:r>
              <a:rPr lang="en-US" sz="1300" dirty="0">
                <a:solidFill>
                  <a:srgbClr val="ED252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 030-2303309 </a:t>
            </a:r>
          </a:p>
          <a:p>
            <a:pPr>
              <a:lnSpc>
                <a:spcPts val="2379"/>
              </a:lnSpc>
            </a:pPr>
            <a:r>
              <a:rPr lang="en-US" sz="1300" dirty="0">
                <a:solidFill>
                  <a:srgbClr val="ED252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per mail: </a:t>
            </a:r>
          </a:p>
          <a:p>
            <a:pPr>
              <a:lnSpc>
                <a:spcPts val="2379"/>
              </a:lnSpc>
            </a:pPr>
            <a:r>
              <a:rPr lang="nl-NL" dirty="0">
                <a:solidFill>
                  <a:srgbClr val="FF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infofrieslandgroningendrenthe@vsbfonds.nl</a:t>
            </a:r>
            <a:endParaRPr lang="nl-NL" dirty="0">
              <a:solidFill>
                <a:srgbClr val="FF0000"/>
              </a:solidFill>
            </a:endParaRPr>
          </a:p>
          <a:p>
            <a:pPr>
              <a:lnSpc>
                <a:spcPts val="2379"/>
              </a:lnSpc>
            </a:pPr>
            <a:r>
              <a:rPr lang="nl-NL" sz="1299" dirty="0">
                <a:solidFill>
                  <a:srgbClr val="FF0000"/>
                </a:solidFill>
                <a:latin typeface="Poppins"/>
              </a:rPr>
              <a:t>Contactpagina website:</a:t>
            </a:r>
          </a:p>
          <a:p>
            <a:pPr>
              <a:lnSpc>
                <a:spcPts val="2379"/>
              </a:lnSpc>
            </a:pPr>
            <a:r>
              <a:rPr lang="nl-NL" sz="1400" dirty="0">
                <a:hlinkClick r:id="rId6"/>
              </a:rPr>
              <a:t>Friesland, Groningen en Drenthe | </a:t>
            </a:r>
            <a:r>
              <a:rPr lang="nl-NL" sz="1400" dirty="0" err="1">
                <a:hlinkClick r:id="rId6"/>
              </a:rPr>
              <a:t>VSBfonds</a:t>
            </a:r>
            <a:endParaRPr lang="en-US" sz="1299" dirty="0">
              <a:solidFill>
                <a:srgbClr val="FF0000"/>
              </a:solidFill>
              <a:latin typeface="Poppin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AD822963-B43C-EB2A-FEE6-E1939D98CB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57812" y="1818715"/>
            <a:ext cx="583987" cy="583987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1C3A0C98-14CF-BB94-8E48-C5A8E07CD6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80832" y="1818715"/>
            <a:ext cx="583987" cy="583987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20201B3B-C691-1815-A125-6DEA3A7CAD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307694" y="1818715"/>
            <a:ext cx="568053" cy="568053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4E13F2E0-F412-74E8-7111-1EBCE81E74F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018621" y="1818715"/>
            <a:ext cx="583987" cy="583987"/>
          </a:xfrm>
          <a:prstGeom prst="rect">
            <a:avLst/>
          </a:prstGeom>
        </p:spPr>
      </p:pic>
      <p:pic>
        <p:nvPicPr>
          <p:cNvPr id="13" name="Afbeelding 12" descr="Afbeelding met patroon, Kleurrijkheid, rood, stof&#10;&#10;Automatisch gegenereerde beschrijving">
            <a:extLst>
              <a:ext uri="{FF2B5EF4-FFF2-40B4-BE49-F238E27FC236}">
                <a16:creationId xmlns:a16="http://schemas.microsoft.com/office/drawing/2014/main" id="{17EF3AB5-A7E6-5BED-7BF4-469E59EC5DB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56987" y="1141565"/>
            <a:ext cx="491763" cy="400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1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C51F1E3-B646-E05F-63FA-AF2BC7D006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2" t="17983" r="2465" b="9559"/>
          <a:stretch/>
        </p:blipFill>
        <p:spPr>
          <a:xfrm>
            <a:off x="0" y="0"/>
            <a:ext cx="8422456" cy="434542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49FAB7C-A9FA-481D-6881-78AF95F16E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6" y="4575133"/>
            <a:ext cx="3182800" cy="314579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206A5D66-E2E4-2430-E62F-73B58DD579D7}"/>
              </a:ext>
            </a:extLst>
          </p:cNvPr>
          <p:cNvSpPr/>
          <p:nvPr/>
        </p:nvSpPr>
        <p:spPr>
          <a:xfrm>
            <a:off x="0" y="0"/>
            <a:ext cx="3814354" cy="4345427"/>
          </a:xfrm>
          <a:prstGeom prst="rect">
            <a:avLst/>
          </a:prstGeom>
          <a:gradFill>
            <a:gsLst>
              <a:gs pos="0">
                <a:schemeClr val="tx1"/>
              </a:gs>
              <a:gs pos="99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BD6503-07BE-BE1C-8018-C280325CC03F}"/>
              </a:ext>
            </a:extLst>
          </p:cNvPr>
          <p:cNvSpPr txBox="1"/>
          <p:nvPr/>
        </p:nvSpPr>
        <p:spPr>
          <a:xfrm>
            <a:off x="857812" y="659193"/>
            <a:ext cx="4450837" cy="5859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</a:rPr>
              <a:t>Bedankt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7" name="Afbeelding 6" descr="Afbeelding met Graphics, rood, clipart&#10;&#10;Automatisch gegenereerde beschrijving">
            <a:extLst>
              <a:ext uri="{FF2B5EF4-FFF2-40B4-BE49-F238E27FC236}">
                <a16:creationId xmlns:a16="http://schemas.microsoft.com/office/drawing/2014/main" id="{A21BB59B-5871-4D7A-C982-D876E68065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247" y="1133493"/>
            <a:ext cx="1756209" cy="3211934"/>
          </a:xfrm>
          <a:prstGeom prst="rect">
            <a:avLst/>
          </a:prstGeom>
        </p:spPr>
      </p:pic>
      <p:pic>
        <p:nvPicPr>
          <p:cNvPr id="8" name="Afbeelding 7" descr="Afbeelding met patroon, Kleurrijkheid, rood, stof&#10;&#10;Automatisch gegenereerde beschrijving">
            <a:extLst>
              <a:ext uri="{FF2B5EF4-FFF2-40B4-BE49-F238E27FC236}">
                <a16:creationId xmlns:a16="http://schemas.microsoft.com/office/drawing/2014/main" id="{00C45933-DDB2-378B-95C4-D199940FF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6987" y="1141565"/>
            <a:ext cx="491763" cy="400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5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>
            <a:extLst>
              <a:ext uri="{FF2B5EF4-FFF2-40B4-BE49-F238E27FC236}">
                <a16:creationId xmlns:a16="http://schemas.microsoft.com/office/drawing/2014/main" id="{99CF0266-094C-51A7-9F94-F78D73D91EB2}"/>
              </a:ext>
            </a:extLst>
          </p:cNvPr>
          <p:cNvSpPr txBox="1"/>
          <p:nvPr/>
        </p:nvSpPr>
        <p:spPr>
          <a:xfrm>
            <a:off x="892432" y="2010918"/>
            <a:ext cx="5089631" cy="9809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90"/>
              </a:lnSpc>
            </a:pPr>
            <a:r>
              <a:rPr lang="en-US" sz="2850" dirty="0">
                <a:solidFill>
                  <a:srgbClr val="ED25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Luisa Redenbacher </a:t>
            </a:r>
          </a:p>
          <a:p>
            <a:pPr>
              <a:lnSpc>
                <a:spcPts val="3990"/>
              </a:lnSpc>
            </a:pPr>
            <a:r>
              <a:rPr lang="en-US" sz="2850" dirty="0">
                <a:solidFill>
                  <a:srgbClr val="ED25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Lisa Kunst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B8F23A35-CFF1-6C38-D7F9-BB0D55E284FB}"/>
              </a:ext>
            </a:extLst>
          </p:cNvPr>
          <p:cNvSpPr txBox="1"/>
          <p:nvPr/>
        </p:nvSpPr>
        <p:spPr>
          <a:xfrm>
            <a:off x="892432" y="3346353"/>
            <a:ext cx="5234048" cy="6809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dirty="0">
                <a:solidFill>
                  <a:srgbClr val="ED25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Regio-</a:t>
            </a:r>
            <a:r>
              <a:rPr lang="en-US" dirty="0" err="1">
                <a:solidFill>
                  <a:srgbClr val="ED25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adviseurs</a:t>
            </a:r>
            <a:r>
              <a:rPr lang="en-US" dirty="0">
                <a:solidFill>
                  <a:srgbClr val="ED25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Friesland, Groningen </a:t>
            </a:r>
            <a:r>
              <a:rPr lang="en-US" dirty="0" err="1">
                <a:solidFill>
                  <a:srgbClr val="ED25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dirty="0">
                <a:solidFill>
                  <a:srgbClr val="ED25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Drenthe </a:t>
            </a:r>
            <a:endParaRPr lang="en-US" sz="1800" dirty="0">
              <a:solidFill>
                <a:srgbClr val="ED25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800"/>
              </a:lnSpc>
            </a:pPr>
            <a:r>
              <a:rPr lang="en-US" dirty="0" err="1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VSBfonds</a:t>
            </a:r>
            <a:endParaRPr lang="en-US" sz="1800" dirty="0">
              <a:solidFill>
                <a:srgbClr val="EC1C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59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C8C29A4-7827-9BE5-27F3-28EF31430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6" y="4575133"/>
            <a:ext cx="3182800" cy="314579"/>
          </a:xfrm>
          <a:prstGeom prst="rect">
            <a:avLst/>
          </a:prstGeom>
        </p:spPr>
      </p:pic>
      <p:pic>
        <p:nvPicPr>
          <p:cNvPr id="4" name="Afbeelding 3" descr="Afbeelding met Graphics, rood, clipart&#10;&#10;Automatisch gegenereerde beschrijving">
            <a:extLst>
              <a:ext uri="{FF2B5EF4-FFF2-40B4-BE49-F238E27FC236}">
                <a16:creationId xmlns:a16="http://schemas.microsoft.com/office/drawing/2014/main" id="{21E8A521-FCC3-DC7F-9A62-EF008DDC7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051" y="1133493"/>
            <a:ext cx="786405" cy="1438257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F030468F-F3D4-9A3C-9F51-E38AB810AF3D}"/>
              </a:ext>
            </a:extLst>
          </p:cNvPr>
          <p:cNvSpPr txBox="1"/>
          <p:nvPr/>
        </p:nvSpPr>
        <p:spPr>
          <a:xfrm>
            <a:off x="853992" y="683097"/>
            <a:ext cx="5076263" cy="5859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b="1" dirty="0" err="1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Visie</a:t>
            </a:r>
            <a:r>
              <a:rPr lang="en-US" sz="3600" b="1" dirty="0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99344B1E-B764-DA9C-AFA2-4307F0C64C79}"/>
              </a:ext>
            </a:extLst>
          </p:cNvPr>
          <p:cNvSpPr txBox="1"/>
          <p:nvPr/>
        </p:nvSpPr>
        <p:spPr>
          <a:xfrm>
            <a:off x="591112" y="1412196"/>
            <a:ext cx="6308452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805" lvl="1" indent="-215903">
              <a:buFont typeface="Arial"/>
              <a:buChar char="•"/>
            </a:pPr>
            <a:r>
              <a:rPr lang="en-US" sz="1800" dirty="0" err="1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Sociale</a:t>
            </a:r>
            <a:r>
              <a:rPr lang="en-US" sz="1800" dirty="0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inclusieve</a:t>
            </a:r>
            <a:r>
              <a:rPr lang="en-US" sz="1800" dirty="0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en-US" sz="1800" dirty="0" err="1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creatieve</a:t>
            </a:r>
            <a:r>
              <a:rPr lang="en-US" sz="1800" dirty="0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samenleving</a:t>
            </a:r>
            <a:endParaRPr lang="en-US" sz="1800" dirty="0">
              <a:solidFill>
                <a:srgbClr val="EC1C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5902" lvl="1"/>
            <a:endParaRPr lang="en-US" sz="1800" dirty="0">
              <a:solidFill>
                <a:srgbClr val="EC1C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1805" lvl="1" indent="-215903">
              <a:buFont typeface="Arial"/>
              <a:buChar char="•"/>
            </a:pPr>
            <a:r>
              <a:rPr lang="en-US" sz="1800" dirty="0" err="1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Mensen</a:t>
            </a:r>
            <a:r>
              <a:rPr lang="en-US" sz="1800" dirty="0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 </a:t>
            </a:r>
            <a:r>
              <a:rPr lang="en-US" sz="1800" dirty="0" err="1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verschillende</a:t>
            </a:r>
            <a:r>
              <a:rPr lang="en-US" sz="1800" dirty="0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achtergronden</a:t>
            </a:r>
            <a:endParaRPr lang="en-US" sz="1800" dirty="0">
              <a:solidFill>
                <a:srgbClr val="EC1C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solidFill>
                <a:srgbClr val="EC1C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1805" lvl="1" indent="-215903">
              <a:spcBef>
                <a:spcPct val="0"/>
              </a:spcBef>
              <a:buFont typeface="Arial"/>
              <a:buChar char="•"/>
            </a:pPr>
            <a:r>
              <a:rPr lang="en-US" sz="1800" dirty="0" err="1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Ontmoeting</a:t>
            </a:r>
            <a:r>
              <a:rPr lang="en-US" sz="1800" dirty="0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inspiratie</a:t>
            </a:r>
            <a:r>
              <a:rPr lang="en-US" sz="1800" dirty="0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en-US" sz="1800" dirty="0" err="1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elkaar</a:t>
            </a:r>
            <a:r>
              <a:rPr lang="en-US" sz="1800" dirty="0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helpen</a:t>
            </a:r>
            <a:endParaRPr lang="en-US" sz="1800" dirty="0">
              <a:solidFill>
                <a:srgbClr val="EC1C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1805" lvl="1" indent="-215903">
              <a:spcBef>
                <a:spcPct val="0"/>
              </a:spcBef>
              <a:buFont typeface="Arial"/>
              <a:buChar char="•"/>
            </a:pPr>
            <a:endParaRPr lang="en-US" sz="1800" dirty="0">
              <a:solidFill>
                <a:srgbClr val="EC1C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1805" lvl="1" indent="-215903">
              <a:spcBef>
                <a:spcPct val="0"/>
              </a:spcBef>
              <a:buFont typeface="Arial"/>
              <a:buChar char="•"/>
            </a:pPr>
            <a:r>
              <a:rPr lang="en-US" sz="1800" dirty="0" err="1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Eerlijke</a:t>
            </a:r>
            <a:r>
              <a:rPr lang="en-US" sz="1800" dirty="0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kansen</a:t>
            </a:r>
            <a:r>
              <a:rPr lang="en-US" sz="1800" dirty="0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 </a:t>
            </a:r>
            <a:r>
              <a:rPr lang="en-US" sz="1800" dirty="0" err="1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persoonlijke</a:t>
            </a:r>
            <a:r>
              <a:rPr lang="en-US" sz="1800" dirty="0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ontwikkeling</a:t>
            </a:r>
            <a:r>
              <a:rPr lang="en-US" sz="1800" dirty="0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er </a:t>
            </a:r>
            <a:r>
              <a:rPr lang="en-US" sz="1800" dirty="0" err="1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US" sz="1800" dirty="0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sz="1800" dirty="0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ander</a:t>
            </a:r>
            <a:r>
              <a:rPr lang="en-US" sz="1800" dirty="0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kunnen</a:t>
            </a:r>
            <a:r>
              <a:rPr lang="en-US" sz="1800" dirty="0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zijn</a:t>
            </a:r>
            <a:endParaRPr lang="en-US" sz="1800" dirty="0">
              <a:solidFill>
                <a:srgbClr val="EC1C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CD6220F-5313-BBF5-33C2-072C3029E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4798" y="1347467"/>
            <a:ext cx="608909" cy="281035"/>
          </a:xfrm>
          <a:prstGeom prst="rect">
            <a:avLst/>
          </a:prstGeom>
        </p:spPr>
      </p:pic>
      <p:pic>
        <p:nvPicPr>
          <p:cNvPr id="8" name="Afbeelding 7" descr="Afbeelding met patroon, Kleurrijkheid, rood, stof&#10;&#10;Automatisch gegenereerde beschrijving">
            <a:extLst>
              <a:ext uri="{FF2B5EF4-FFF2-40B4-BE49-F238E27FC236}">
                <a16:creationId xmlns:a16="http://schemas.microsoft.com/office/drawing/2014/main" id="{CF9E4E1B-55E3-86E8-65A2-C06FD70EC0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6987" y="1141565"/>
            <a:ext cx="491763" cy="400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4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0C607C8-399B-43BB-C7CB-2032ADE7B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6" y="4575133"/>
            <a:ext cx="3182800" cy="314579"/>
          </a:xfrm>
          <a:prstGeom prst="rect">
            <a:avLst/>
          </a:prstGeom>
        </p:spPr>
      </p:pic>
      <p:pic>
        <p:nvPicPr>
          <p:cNvPr id="4" name="Afbeelding 3" descr="Afbeelding met Graphics, rood, clipart&#10;&#10;Automatisch gegenereerde beschrijving">
            <a:extLst>
              <a:ext uri="{FF2B5EF4-FFF2-40B4-BE49-F238E27FC236}">
                <a16:creationId xmlns:a16="http://schemas.microsoft.com/office/drawing/2014/main" id="{629645F3-68F5-38CE-4BAF-E93A99A77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051" y="1133493"/>
            <a:ext cx="786405" cy="1438257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36D60B8F-80A0-B78E-1D38-38F59B6BBEBA}"/>
              </a:ext>
            </a:extLst>
          </p:cNvPr>
          <p:cNvSpPr txBox="1"/>
          <p:nvPr/>
        </p:nvSpPr>
        <p:spPr>
          <a:xfrm>
            <a:off x="856030" y="668319"/>
            <a:ext cx="5676338" cy="5859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b="1" dirty="0" err="1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Missie</a:t>
            </a:r>
            <a:endParaRPr lang="en-US" sz="3600" b="1" dirty="0">
              <a:solidFill>
                <a:srgbClr val="EC1C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3F60EE-2050-D521-FAA3-84CDFBA30E3C}"/>
              </a:ext>
            </a:extLst>
          </p:cNvPr>
          <p:cNvSpPr txBox="1"/>
          <p:nvPr/>
        </p:nvSpPr>
        <p:spPr>
          <a:xfrm>
            <a:off x="638628" y="1393145"/>
            <a:ext cx="6297881" cy="1938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15902" lvl="1"/>
            <a:r>
              <a:rPr lang="en-US" sz="1800" dirty="0" err="1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Ondersteunen</a:t>
            </a:r>
            <a:r>
              <a:rPr lang="en-US" sz="1800" dirty="0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 </a:t>
            </a:r>
            <a:r>
              <a:rPr lang="en-US" sz="1800" dirty="0" err="1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initiatieven</a:t>
            </a:r>
            <a:r>
              <a:rPr lang="en-US" sz="1800" dirty="0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die:</a:t>
            </a:r>
          </a:p>
          <a:p>
            <a:pPr marL="215902" lvl="1"/>
            <a:endParaRPr lang="en-US" sz="1800" dirty="0">
              <a:solidFill>
                <a:srgbClr val="EC1C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16002" lvl="2" indent="-34290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Samenhang</a:t>
            </a:r>
            <a:r>
              <a:rPr lang="en-US" sz="1800" dirty="0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tussen</a:t>
            </a:r>
            <a:r>
              <a:rPr lang="en-US" sz="1800" dirty="0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groepen</a:t>
            </a:r>
            <a:r>
              <a:rPr lang="en-US" sz="1800" dirty="0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mensen</a:t>
            </a:r>
            <a:r>
              <a:rPr lang="en-US" sz="1800" dirty="0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versterken</a:t>
            </a:r>
            <a:endParaRPr lang="en-US" sz="1800" dirty="0">
              <a:solidFill>
                <a:srgbClr val="EC1C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16002" lvl="2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EC1C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16002" lvl="2" indent="-34290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Mensen</a:t>
            </a:r>
            <a:r>
              <a:rPr lang="en-US" sz="1800" dirty="0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en-US" sz="1800" dirty="0" err="1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daarbij</a:t>
            </a:r>
            <a:r>
              <a:rPr lang="en-US" sz="1800" dirty="0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steun</a:t>
            </a:r>
            <a:r>
              <a:rPr lang="en-US" sz="1800" dirty="0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kunnen</a:t>
            </a:r>
            <a:r>
              <a:rPr lang="en-US" sz="1800" dirty="0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gebruiken</a:t>
            </a:r>
            <a:r>
              <a:rPr lang="en-US" sz="1800" dirty="0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helpen</a:t>
            </a:r>
            <a:r>
              <a:rPr lang="en-US" sz="1800" dirty="0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</a:t>
            </a:r>
            <a:r>
              <a:rPr lang="en-US" sz="1800" dirty="0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maatschappelijke</a:t>
            </a:r>
            <a:r>
              <a:rPr lang="en-US" sz="1800" dirty="0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positie</a:t>
            </a:r>
            <a:r>
              <a:rPr lang="en-US" sz="1800" dirty="0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sz="1800" dirty="0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verbeteren</a:t>
            </a:r>
            <a:endParaRPr lang="en-US" sz="1800" dirty="0">
              <a:solidFill>
                <a:srgbClr val="EC1C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5902" lvl="1"/>
            <a:endParaRPr lang="en-US" sz="1800" dirty="0">
              <a:solidFill>
                <a:srgbClr val="EC1C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819EE52-9701-D06F-1E7B-811F2066A8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3576" y="1271731"/>
            <a:ext cx="491354" cy="491354"/>
          </a:xfrm>
          <a:prstGeom prst="rect">
            <a:avLst/>
          </a:prstGeom>
        </p:spPr>
      </p:pic>
      <p:pic>
        <p:nvPicPr>
          <p:cNvPr id="8" name="Afbeelding 7" descr="Afbeelding met patroon, Kleurrijkheid, rood, stof&#10;&#10;Automatisch gegenereerde beschrijving">
            <a:extLst>
              <a:ext uri="{FF2B5EF4-FFF2-40B4-BE49-F238E27FC236}">
                <a16:creationId xmlns:a16="http://schemas.microsoft.com/office/drawing/2014/main" id="{A33EE256-12A1-C623-AAD9-616C69DDF9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6987" y="1141565"/>
            <a:ext cx="491763" cy="400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85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9E5B382-FDC0-5FBE-7496-41A36FAB7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6" y="4575133"/>
            <a:ext cx="3182800" cy="314579"/>
          </a:xfrm>
          <a:prstGeom prst="rect">
            <a:avLst/>
          </a:prstGeom>
        </p:spPr>
      </p:pic>
      <p:pic>
        <p:nvPicPr>
          <p:cNvPr id="4" name="Afbeelding 3" descr="Afbeelding met Graphics, rood, clipart&#10;&#10;Automatisch gegenereerde beschrijving">
            <a:extLst>
              <a:ext uri="{FF2B5EF4-FFF2-40B4-BE49-F238E27FC236}">
                <a16:creationId xmlns:a16="http://schemas.microsoft.com/office/drawing/2014/main" id="{2E7DF313-576D-7FEA-D247-465C09C03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051" y="1133493"/>
            <a:ext cx="786405" cy="1438257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15FF18E1-CF3D-D8AA-BCC8-FB18063DCEE3}"/>
              </a:ext>
            </a:extLst>
          </p:cNvPr>
          <p:cNvSpPr txBox="1"/>
          <p:nvPr/>
        </p:nvSpPr>
        <p:spPr>
          <a:xfrm>
            <a:off x="857812" y="659193"/>
            <a:ext cx="4450837" cy="5859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b="1" dirty="0" err="1">
                <a:solidFill>
                  <a:srgbClr val="EC1C24"/>
                </a:solidFill>
                <a:latin typeface="Arial" panose="020B0604020202020204" pitchFamily="34" charset="0"/>
              </a:rPr>
              <a:t>Strategie</a:t>
            </a:r>
            <a:endParaRPr lang="en-US" sz="3600" b="1" dirty="0">
              <a:solidFill>
                <a:srgbClr val="EC1C24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AEEEB1C6-A99A-547A-9F04-47C871C05709}"/>
              </a:ext>
            </a:extLst>
          </p:cNvPr>
          <p:cNvSpPr txBox="1"/>
          <p:nvPr/>
        </p:nvSpPr>
        <p:spPr>
          <a:xfrm>
            <a:off x="636172" y="1392238"/>
            <a:ext cx="6816197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805" lvl="1" indent="-215903">
              <a:buFont typeface="Arial"/>
              <a:buChar char="•"/>
            </a:pPr>
            <a:r>
              <a:rPr lang="en-US" sz="1800" dirty="0" err="1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Ondersteuning</a:t>
            </a:r>
            <a:r>
              <a:rPr lang="en-US" sz="1800" dirty="0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 geld, </a:t>
            </a:r>
            <a:r>
              <a:rPr lang="en-US" sz="1800" dirty="0" err="1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kennis</a:t>
            </a:r>
            <a:r>
              <a:rPr lang="en-US" sz="1800" dirty="0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800" dirty="0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netwerk</a:t>
            </a:r>
            <a:endParaRPr lang="en-US" sz="1800" dirty="0">
              <a:solidFill>
                <a:srgbClr val="EC1C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1805" lvl="1" indent="-215903">
              <a:buFont typeface="Arial"/>
              <a:buChar char="•"/>
            </a:pPr>
            <a:r>
              <a:rPr lang="en-US" sz="1800" dirty="0" err="1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Initiatieven</a:t>
            </a:r>
            <a:r>
              <a:rPr lang="en-US" sz="1800" dirty="0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31805" lvl="1" indent="-215903">
              <a:buFont typeface="Arial"/>
              <a:buChar char="•"/>
            </a:pPr>
            <a:endParaRPr lang="en-US" sz="1800" dirty="0">
              <a:solidFill>
                <a:srgbClr val="EC1C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8852" lvl="2" indent="-285750">
              <a:buFont typeface="Wingdings" pitchFamily="2" charset="2"/>
              <a:buChar char="§"/>
            </a:pPr>
            <a:r>
              <a:rPr lang="en-US" sz="1800" dirty="0" err="1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Sociaal-maatschappelijk</a:t>
            </a:r>
            <a:endParaRPr lang="en-US" sz="1800" dirty="0">
              <a:solidFill>
                <a:srgbClr val="EC1C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8852" lvl="2" indent="-285750">
              <a:buFont typeface="Wingdings" pitchFamily="2" charset="2"/>
              <a:buChar char="§"/>
            </a:pPr>
            <a:r>
              <a:rPr lang="en-US" sz="1800" dirty="0" err="1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Cultureel</a:t>
            </a:r>
            <a:endParaRPr lang="en-US" sz="1800" dirty="0">
              <a:solidFill>
                <a:srgbClr val="EC1C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13A6C3E-C841-086F-692A-0AA7057AF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3600" y="1310413"/>
            <a:ext cx="405175" cy="405175"/>
          </a:xfrm>
          <a:prstGeom prst="rect">
            <a:avLst/>
          </a:prstGeom>
        </p:spPr>
      </p:pic>
      <p:pic>
        <p:nvPicPr>
          <p:cNvPr id="9" name="Afbeelding 8" descr="Afbeelding met patroon, Kleurrijkheid, rood, stof&#10;&#10;Automatisch gegenereerde beschrijving">
            <a:extLst>
              <a:ext uri="{FF2B5EF4-FFF2-40B4-BE49-F238E27FC236}">
                <a16:creationId xmlns:a16="http://schemas.microsoft.com/office/drawing/2014/main" id="{17F23359-DC57-8329-A3FA-9B8CBF0051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6987" y="1141565"/>
            <a:ext cx="491763" cy="400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38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BF595D4-0871-DB9A-E2DD-B90EF6557B2D}"/>
              </a:ext>
            </a:extLst>
          </p:cNvPr>
          <p:cNvGrpSpPr/>
          <p:nvPr/>
        </p:nvGrpSpPr>
        <p:grpSpPr>
          <a:xfrm>
            <a:off x="0" y="-1"/>
            <a:ext cx="8422456" cy="2571751"/>
            <a:chOff x="0" y="4887891"/>
            <a:chExt cx="17062209" cy="5209852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D4B79DFF-C214-3404-DDA8-60914C2AB8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0" t="11123" r="130" b="43255"/>
            <a:stretch/>
          </p:blipFill>
          <p:spPr>
            <a:xfrm>
              <a:off x="0" y="4887891"/>
              <a:ext cx="17062209" cy="5209852"/>
            </a:xfrm>
            <a:prstGeom prst="rect">
              <a:avLst/>
            </a:prstGeom>
          </p:spPr>
        </p:pic>
      </p:grpSp>
      <p:pic>
        <p:nvPicPr>
          <p:cNvPr id="5" name="Afbeelding 4">
            <a:extLst>
              <a:ext uri="{FF2B5EF4-FFF2-40B4-BE49-F238E27FC236}">
                <a16:creationId xmlns:a16="http://schemas.microsoft.com/office/drawing/2014/main" id="{5B0FDB8C-4046-BA0A-47B6-6E5CAAEE9D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6" y="4575133"/>
            <a:ext cx="3182800" cy="314579"/>
          </a:xfrm>
          <a:prstGeom prst="rect">
            <a:avLst/>
          </a:prstGeom>
        </p:spPr>
      </p:pic>
      <p:pic>
        <p:nvPicPr>
          <p:cNvPr id="6" name="Afbeelding 5" descr="Afbeelding met Graphics, rood, clipart&#10;&#10;Automatisch gegenereerde beschrijving">
            <a:extLst>
              <a:ext uri="{FF2B5EF4-FFF2-40B4-BE49-F238E27FC236}">
                <a16:creationId xmlns:a16="http://schemas.microsoft.com/office/drawing/2014/main" id="{52E07ADA-031D-8515-637F-00F2EA343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051" y="1133493"/>
            <a:ext cx="786405" cy="1438257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8932C86F-93F6-1393-D529-027A66641DBA}"/>
              </a:ext>
            </a:extLst>
          </p:cNvPr>
          <p:cNvSpPr/>
          <p:nvPr/>
        </p:nvSpPr>
        <p:spPr>
          <a:xfrm>
            <a:off x="1" y="0"/>
            <a:ext cx="3814354" cy="2571750"/>
          </a:xfrm>
          <a:prstGeom prst="rect">
            <a:avLst/>
          </a:prstGeom>
          <a:gradFill>
            <a:gsLst>
              <a:gs pos="0">
                <a:schemeClr val="tx1"/>
              </a:gs>
              <a:gs pos="99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A2A4510A-6FE1-D308-72A0-C49EE42F7313}"/>
              </a:ext>
            </a:extLst>
          </p:cNvPr>
          <p:cNvSpPr txBox="1"/>
          <p:nvPr/>
        </p:nvSpPr>
        <p:spPr>
          <a:xfrm>
            <a:off x="857812" y="659193"/>
            <a:ext cx="4450837" cy="5859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Over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</a:rPr>
              <a:t>VSBfonds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B3298ADA-C431-AB78-9606-7DA028CF2B8C}"/>
              </a:ext>
            </a:extLst>
          </p:cNvPr>
          <p:cNvSpPr txBox="1"/>
          <p:nvPr/>
        </p:nvSpPr>
        <p:spPr>
          <a:xfrm>
            <a:off x="568826" y="3731261"/>
            <a:ext cx="2219623" cy="462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9"/>
              </a:lnSpc>
            </a:pPr>
            <a:r>
              <a:rPr lang="en-US" sz="1600" dirty="0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</a:t>
            </a:r>
            <a:r>
              <a:rPr lang="en-US" sz="1600" dirty="0" err="1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medewerkers</a:t>
            </a:r>
            <a:endParaRPr lang="en-US" sz="1600" dirty="0">
              <a:solidFill>
                <a:srgbClr val="EC1C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819"/>
              </a:lnSpc>
            </a:pPr>
            <a:endParaRPr lang="en-US" sz="1299" dirty="0">
              <a:solidFill>
                <a:srgbClr val="EC1C24"/>
              </a:solidFill>
              <a:latin typeface="Poppins"/>
            </a:endParaRP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56EF1150-0B83-67C0-FC5A-2F0ED21A686F}"/>
              </a:ext>
            </a:extLst>
          </p:cNvPr>
          <p:cNvSpPr txBox="1"/>
          <p:nvPr/>
        </p:nvSpPr>
        <p:spPr>
          <a:xfrm>
            <a:off x="5734387" y="3729265"/>
            <a:ext cx="1901664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19"/>
              </a:lnSpc>
            </a:pPr>
            <a:r>
              <a:rPr lang="en-US" sz="1600" dirty="0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€ 27,9 </a:t>
            </a:r>
            <a:r>
              <a:rPr lang="en-US" sz="1600" dirty="0" err="1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miljoen</a:t>
            </a:r>
            <a:r>
              <a:rPr lang="en-US" sz="1600" dirty="0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gedoneerd</a:t>
            </a:r>
            <a:r>
              <a:rPr lang="en-US" sz="1600" dirty="0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2024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941CB4-4C4A-5AE9-CF00-4DA01DB4BA7E}"/>
              </a:ext>
            </a:extLst>
          </p:cNvPr>
          <p:cNvSpPr txBox="1"/>
          <p:nvPr/>
        </p:nvSpPr>
        <p:spPr>
          <a:xfrm>
            <a:off x="3151606" y="3729265"/>
            <a:ext cx="2219623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9"/>
              </a:lnSpc>
            </a:pPr>
            <a:r>
              <a:rPr lang="en-US" sz="1600" dirty="0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ca. 3000 </a:t>
            </a:r>
            <a:r>
              <a:rPr lang="en-US" sz="1600" dirty="0" err="1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aanvragen</a:t>
            </a:r>
            <a:r>
              <a:rPr lang="en-US" sz="1600" dirty="0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1819"/>
              </a:lnSpc>
            </a:pPr>
            <a:r>
              <a:rPr lang="en-US" sz="1600" dirty="0" err="1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behandeld</a:t>
            </a:r>
            <a:r>
              <a:rPr lang="en-US" sz="1600" dirty="0">
                <a:solidFill>
                  <a:srgbClr val="EC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2024</a:t>
            </a:r>
          </a:p>
        </p:txBody>
      </p:sp>
      <p:pic>
        <p:nvPicPr>
          <p:cNvPr id="16" name="Afbeelding 15" descr="Afbeelding met Lettertype, Graphics, logo, grafische vormgeving&#10;&#10;Automatisch gegenereerde beschrijving">
            <a:extLst>
              <a:ext uri="{FF2B5EF4-FFF2-40B4-BE49-F238E27FC236}">
                <a16:creationId xmlns:a16="http://schemas.microsoft.com/office/drawing/2014/main" id="{FF5D40F5-FDA1-D6BD-C394-3E69DC96F8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1173" y="2802421"/>
            <a:ext cx="854927" cy="854927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FFF12579-C25F-41C5-4601-2442E09B803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833953" y="2802421"/>
            <a:ext cx="854927" cy="85492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FFA03765-1E8C-03B5-5B82-3D140BC4218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257755" y="2802421"/>
            <a:ext cx="854927" cy="854927"/>
          </a:xfrm>
          <a:prstGeom prst="rect">
            <a:avLst/>
          </a:prstGeom>
        </p:spPr>
      </p:pic>
      <p:pic>
        <p:nvPicPr>
          <p:cNvPr id="9" name="Afbeelding 8" descr="Afbeelding met patroon, Kleurrijkheid, rood, stof&#10;&#10;Automatisch gegenereerde beschrijving">
            <a:extLst>
              <a:ext uri="{FF2B5EF4-FFF2-40B4-BE49-F238E27FC236}">
                <a16:creationId xmlns:a16="http://schemas.microsoft.com/office/drawing/2014/main" id="{2A49A5AD-AEB0-EE11-F1B1-6622651916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6987" y="1141565"/>
            <a:ext cx="491763" cy="400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9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Graphics, rood, clipart&#10;&#10;Automatisch gegenereerde beschrijving">
            <a:extLst>
              <a:ext uri="{FF2B5EF4-FFF2-40B4-BE49-F238E27FC236}">
                <a16:creationId xmlns:a16="http://schemas.microsoft.com/office/drawing/2014/main" id="{2EED0407-D616-BB03-6D1E-593436DC3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69" y="1133493"/>
            <a:ext cx="1756209" cy="321193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6BA9D9D-3CD4-C29B-4F91-B711119F6B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6" y="4575133"/>
            <a:ext cx="3182800" cy="314579"/>
          </a:xfrm>
          <a:prstGeom prst="rect">
            <a:avLst/>
          </a:prstGeom>
        </p:spPr>
      </p:pic>
      <p:pic>
        <p:nvPicPr>
          <p:cNvPr id="5" name="Afbeelding 4" descr="Afbeelding met Graphics, grafische vormgeving, creativiteit&#10;&#10;Automatisch gegenereerde beschrijving">
            <a:extLst>
              <a:ext uri="{FF2B5EF4-FFF2-40B4-BE49-F238E27FC236}">
                <a16:creationId xmlns:a16="http://schemas.microsoft.com/office/drawing/2014/main" id="{81D9C5F1-9107-D37D-EB36-9C04BC8D10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074" y="1133493"/>
            <a:ext cx="1756209" cy="3211934"/>
          </a:xfrm>
          <a:prstGeom prst="rect">
            <a:avLst/>
          </a:prstGeom>
        </p:spPr>
      </p:pic>
      <p:pic>
        <p:nvPicPr>
          <p:cNvPr id="6" name="Afbeelding 5" descr="Afbeelding met logo, Graphics, grafische vormgeving, creativiteit&#10;&#10;Automatisch gegenereerde beschrijving">
            <a:extLst>
              <a:ext uri="{FF2B5EF4-FFF2-40B4-BE49-F238E27FC236}">
                <a16:creationId xmlns:a16="http://schemas.microsoft.com/office/drawing/2014/main" id="{C80DC87C-8D79-EC1F-BBB5-D4610809CC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96" y="1133493"/>
            <a:ext cx="1756209" cy="3211934"/>
          </a:xfrm>
          <a:prstGeom prst="rect">
            <a:avLst/>
          </a:prstGeom>
        </p:spPr>
      </p:pic>
      <p:pic>
        <p:nvPicPr>
          <p:cNvPr id="7" name="Afbeelding 6" descr="Afbeelding met Graphics, grafische vormgeving, creativiteit&#10;&#10;Automatisch gegenereerde beschrijving">
            <a:extLst>
              <a:ext uri="{FF2B5EF4-FFF2-40B4-BE49-F238E27FC236}">
                <a16:creationId xmlns:a16="http://schemas.microsoft.com/office/drawing/2014/main" id="{1BD6B20D-2602-1196-000B-12AEE68141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96" y="1133493"/>
            <a:ext cx="1756209" cy="3211934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BD55C07C-AE3B-8981-79C2-7FF806F28161}"/>
              </a:ext>
            </a:extLst>
          </p:cNvPr>
          <p:cNvSpPr txBox="1"/>
          <p:nvPr/>
        </p:nvSpPr>
        <p:spPr>
          <a:xfrm>
            <a:off x="809043" y="2076015"/>
            <a:ext cx="1510919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</a:rPr>
              <a:t>Wat </a:t>
            </a:r>
            <a:r>
              <a:rPr lang="en-US" sz="1800" b="1" dirty="0" err="1">
                <a:solidFill>
                  <a:schemeClr val="bg1"/>
                </a:solidFill>
                <a:latin typeface="Arial" panose="020B0604020202020204" pitchFamily="34" charset="0"/>
              </a:rPr>
              <a:t>doet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r"/>
            <a:r>
              <a:rPr lang="en-US" sz="1800" b="1" dirty="0" err="1">
                <a:solidFill>
                  <a:schemeClr val="bg1"/>
                </a:solidFill>
                <a:latin typeface="Arial" panose="020B0604020202020204" pitchFamily="34" charset="0"/>
              </a:rPr>
              <a:t>VSBfonds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</a:rPr>
              <a:t>? 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B70F4C1C-46A6-30C8-5605-6B9E2E8AD6D7}"/>
              </a:ext>
            </a:extLst>
          </p:cNvPr>
          <p:cNvSpPr txBox="1"/>
          <p:nvPr/>
        </p:nvSpPr>
        <p:spPr>
          <a:xfrm>
            <a:off x="2845948" y="2076015"/>
            <a:ext cx="1510919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1800" b="1" dirty="0" err="1">
                <a:solidFill>
                  <a:schemeClr val="bg1"/>
                </a:solidFill>
                <a:latin typeface="Arial" panose="020B0604020202020204" pitchFamily="34" charset="0"/>
              </a:rPr>
              <a:t>mens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Arial" panose="020B0604020202020204" pitchFamily="34" charset="0"/>
              </a:rPr>
              <a:t>en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r"/>
            <a:r>
              <a:rPr lang="en-US" sz="1800" b="1" dirty="0" err="1">
                <a:solidFill>
                  <a:schemeClr val="bg1"/>
                </a:solidFill>
                <a:latin typeface="Arial" panose="020B0604020202020204" pitchFamily="34" charset="0"/>
              </a:rPr>
              <a:t>maatschappij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9D4B65FC-F2DD-64D1-F04D-810D545A9997}"/>
              </a:ext>
            </a:extLst>
          </p:cNvPr>
          <p:cNvSpPr txBox="1"/>
          <p:nvPr/>
        </p:nvSpPr>
        <p:spPr>
          <a:xfrm>
            <a:off x="4799440" y="2076015"/>
            <a:ext cx="1510919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</a:rPr>
              <a:t>kunst </a:t>
            </a:r>
            <a:r>
              <a:rPr lang="en-US" sz="1800" b="1" dirty="0" err="1">
                <a:solidFill>
                  <a:schemeClr val="bg1"/>
                </a:solidFill>
                <a:latin typeface="Arial" panose="020B0604020202020204" pitchFamily="34" charset="0"/>
              </a:rPr>
              <a:t>en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Arial" panose="020B0604020202020204" pitchFamily="34" charset="0"/>
              </a:rPr>
              <a:t>cultuur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EC144776-0FCA-3C09-02BC-05C37FBFF777}"/>
              </a:ext>
            </a:extLst>
          </p:cNvPr>
          <p:cNvSpPr txBox="1"/>
          <p:nvPr/>
        </p:nvSpPr>
        <p:spPr>
          <a:xfrm>
            <a:off x="6798508" y="2076015"/>
            <a:ext cx="1510919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1800" b="1" dirty="0" err="1">
                <a:solidFill>
                  <a:schemeClr val="bg1"/>
                </a:solidFill>
                <a:latin typeface="Arial" panose="020B0604020202020204" pitchFamily="34" charset="0"/>
              </a:rPr>
              <a:t>beurzen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7631FFA-70C2-8C5B-F861-3BAA6C10921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861880" y="1485393"/>
            <a:ext cx="436019" cy="513191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27AAD49B-172F-4174-D0F4-9B7EC7FE2B3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833639" y="1459755"/>
            <a:ext cx="433494" cy="53883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7F734A5-E2EA-2946-9B25-6146BF9B54A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678161" y="1511803"/>
            <a:ext cx="582854" cy="498519"/>
          </a:xfrm>
          <a:prstGeom prst="rect">
            <a:avLst/>
          </a:prstGeom>
        </p:spPr>
      </p:pic>
      <p:pic>
        <p:nvPicPr>
          <p:cNvPr id="16" name="Afbeelding 15" descr="Afbeelding met patroon, Kleurrijkheid, rood, stof&#10;&#10;Automatisch gegenereerde beschrijving">
            <a:extLst>
              <a:ext uri="{FF2B5EF4-FFF2-40B4-BE49-F238E27FC236}">
                <a16:creationId xmlns:a16="http://schemas.microsoft.com/office/drawing/2014/main" id="{429443AF-25F0-CE67-0D49-C573BF9366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56987" y="1141565"/>
            <a:ext cx="491763" cy="400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5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871391AA-5A4B-980B-E8C1-69197AD4DF03}"/>
              </a:ext>
            </a:extLst>
          </p:cNvPr>
          <p:cNvSpPr/>
          <p:nvPr/>
        </p:nvSpPr>
        <p:spPr>
          <a:xfrm>
            <a:off x="-1" y="0"/>
            <a:ext cx="8424000" cy="4349215"/>
          </a:xfrm>
          <a:custGeom>
            <a:avLst/>
            <a:gdLst/>
            <a:ahLst/>
            <a:cxnLst/>
            <a:rect l="l" t="t" r="r" b="b"/>
            <a:pathLst>
              <a:path w="6295390" h="6295390">
                <a:moveTo>
                  <a:pt x="0" y="0"/>
                </a:moveTo>
                <a:lnTo>
                  <a:pt x="6295390" y="0"/>
                </a:lnTo>
                <a:lnTo>
                  <a:pt x="6295390" y="6295390"/>
                </a:lnTo>
                <a:lnTo>
                  <a:pt x="0" y="6295390"/>
                </a:lnTo>
                <a:close/>
              </a:path>
            </a:pathLst>
          </a:custGeom>
          <a:blipFill>
            <a:blip r:embed="rId2"/>
            <a:stretch>
              <a:fillRect l="-1282" t="-16219" r="-1282" b="-12908"/>
            </a:stretch>
          </a:blipFill>
        </p:spPr>
        <p:txBody>
          <a:bodyPr/>
          <a:lstStyle/>
          <a:p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74EB8A7-A223-5413-613F-47684E5201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6" y="4575133"/>
            <a:ext cx="3182800" cy="314579"/>
          </a:xfrm>
          <a:prstGeom prst="rect">
            <a:avLst/>
          </a:prstGeom>
        </p:spPr>
      </p:pic>
      <p:pic>
        <p:nvPicPr>
          <p:cNvPr id="4" name="Afbeelding 3" descr="Afbeelding met logo, Graphics, grafische vormgeving, creativiteit&#10;&#10;Automatisch gegenereerde beschrijving">
            <a:extLst>
              <a:ext uri="{FF2B5EF4-FFF2-40B4-BE49-F238E27FC236}">
                <a16:creationId xmlns:a16="http://schemas.microsoft.com/office/drawing/2014/main" id="{7E3324B6-B75E-15F1-6D3C-8D884EA63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247" y="1133493"/>
            <a:ext cx="1756209" cy="3211934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31176C7C-2930-6ADD-5BF9-AF12E199CBB2}"/>
              </a:ext>
            </a:extLst>
          </p:cNvPr>
          <p:cNvSpPr txBox="1"/>
          <p:nvPr/>
        </p:nvSpPr>
        <p:spPr>
          <a:xfrm>
            <a:off x="721543" y="678841"/>
            <a:ext cx="7073543" cy="5693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Mens</a:t>
            </a:r>
            <a:r>
              <a:rPr lang="en-US" sz="3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3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maatschappij</a:t>
            </a:r>
            <a:endParaRPr lang="en-US" sz="3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A165568-8BC4-C730-5213-D5F21CB07D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831056" y="1339478"/>
            <a:ext cx="436019" cy="513191"/>
          </a:xfrm>
          <a:prstGeom prst="rect">
            <a:avLst/>
          </a:prstGeom>
        </p:spPr>
      </p:pic>
      <p:pic>
        <p:nvPicPr>
          <p:cNvPr id="10" name="Afbeelding 9" descr="Afbeelding met patroon, schermopname, Kleurrijkheid, blauw&#10;&#10;Automatisch gegenereerde beschrijving">
            <a:extLst>
              <a:ext uri="{FF2B5EF4-FFF2-40B4-BE49-F238E27FC236}">
                <a16:creationId xmlns:a16="http://schemas.microsoft.com/office/drawing/2014/main" id="{3892720D-4283-1FFA-A1A3-A50581E8CE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1245" y="1133493"/>
            <a:ext cx="492755" cy="401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6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3B626C2-4186-94F3-4452-A8AF92C13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6" y="4575133"/>
            <a:ext cx="3182800" cy="314579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6BEBB0F9-81C5-A96C-CE69-52283409FBBB}"/>
              </a:ext>
            </a:extLst>
          </p:cNvPr>
          <p:cNvSpPr txBox="1"/>
          <p:nvPr/>
        </p:nvSpPr>
        <p:spPr>
          <a:xfrm>
            <a:off x="856030" y="668319"/>
            <a:ext cx="5676338" cy="5859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b="1" dirty="0" err="1">
                <a:solidFill>
                  <a:srgbClr val="0096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Mens</a:t>
            </a:r>
            <a:r>
              <a:rPr lang="en-US" sz="3600" b="1" dirty="0">
                <a:solidFill>
                  <a:srgbClr val="0096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96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3600" b="1" dirty="0">
                <a:solidFill>
                  <a:srgbClr val="0096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96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maatschappij</a:t>
            </a:r>
            <a:endParaRPr lang="en-US" sz="3600" b="1" dirty="0">
              <a:solidFill>
                <a:srgbClr val="0096D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348C89C6-8ACF-F8C0-2020-CB09795C5622}"/>
              </a:ext>
            </a:extLst>
          </p:cNvPr>
          <p:cNvSpPr txBox="1"/>
          <p:nvPr/>
        </p:nvSpPr>
        <p:spPr>
          <a:xfrm>
            <a:off x="631193" y="1401843"/>
            <a:ext cx="660088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805" lvl="1" indent="-215903">
              <a:buFont typeface="Arial"/>
              <a:buChar char="•"/>
            </a:pPr>
            <a:r>
              <a:rPr lang="en-US" sz="1800" dirty="0" err="1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Betrokken</a:t>
            </a:r>
            <a:r>
              <a:rPr lang="en-US" sz="1800" dirty="0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mensen</a:t>
            </a:r>
            <a:r>
              <a:rPr lang="en-US" sz="1800" dirty="0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889005" lvl="2" indent="-215903">
              <a:buFont typeface="Arial"/>
              <a:buChar char="•"/>
            </a:pPr>
            <a:endParaRPr lang="en-US" sz="1800" dirty="0">
              <a:solidFill>
                <a:srgbClr val="0094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16002" lvl="2" indent="-342900">
              <a:buFont typeface="Wingdings" pitchFamily="2" charset="2"/>
              <a:buChar char="§"/>
            </a:pPr>
            <a:r>
              <a:rPr lang="en-US" sz="1800" dirty="0" err="1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Mensen</a:t>
            </a:r>
            <a:r>
              <a:rPr lang="en-US" sz="1800" dirty="0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bij</a:t>
            </a:r>
            <a:r>
              <a:rPr lang="en-US" sz="1800" dirty="0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elkaar</a:t>
            </a:r>
            <a:r>
              <a:rPr lang="en-US" sz="1800" dirty="0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brengen</a:t>
            </a:r>
            <a:endParaRPr lang="en-US" sz="1800" dirty="0">
              <a:solidFill>
                <a:srgbClr val="0094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16002" lvl="2" indent="-342900">
              <a:buFont typeface="Wingdings" pitchFamily="2" charset="2"/>
              <a:buChar char="§"/>
            </a:pPr>
            <a:r>
              <a:rPr lang="en-US" sz="1800" dirty="0" err="1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Uitnodiging</a:t>
            </a:r>
            <a:r>
              <a:rPr lang="en-US" sz="1800" dirty="0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actieve</a:t>
            </a:r>
            <a:r>
              <a:rPr lang="en-US" sz="1800" dirty="0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deelname</a:t>
            </a:r>
            <a:endParaRPr lang="en-US" sz="1800" dirty="0">
              <a:solidFill>
                <a:srgbClr val="0094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16002" lvl="2" indent="-342900">
              <a:spcBef>
                <a:spcPct val="0"/>
              </a:spcBef>
              <a:buFont typeface="Wingdings" pitchFamily="2" charset="2"/>
              <a:buChar char="§"/>
            </a:pPr>
            <a:r>
              <a:rPr lang="en-US" sz="1800" dirty="0" err="1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Persoonlijke</a:t>
            </a:r>
            <a:r>
              <a:rPr lang="en-US" sz="1800" dirty="0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800" dirty="0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sociale</a:t>
            </a:r>
            <a:r>
              <a:rPr lang="en-US" sz="1800" dirty="0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ontwikkeling</a:t>
            </a:r>
            <a:endParaRPr lang="en-US" sz="1800" dirty="0">
              <a:solidFill>
                <a:srgbClr val="0094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16002" lvl="2" indent="-342900">
              <a:spcBef>
                <a:spcPct val="0"/>
              </a:spcBef>
              <a:buFont typeface="Wingdings" pitchFamily="2" charset="2"/>
              <a:buChar char="§"/>
            </a:pPr>
            <a:r>
              <a:rPr lang="en-US" sz="1800" dirty="0" err="1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Verbeteren</a:t>
            </a:r>
            <a:r>
              <a:rPr lang="en-US" sz="1800" dirty="0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zelf</a:t>
            </a:r>
            <a:r>
              <a:rPr lang="en-US" sz="1800" dirty="0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800" dirty="0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94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samenredzaamheid</a:t>
            </a:r>
            <a:endParaRPr lang="en-US" sz="1800" dirty="0">
              <a:solidFill>
                <a:srgbClr val="0094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fbeelding 5" descr="Afbeelding met logo, Graphics, grafische vormgeving, creativiteit&#10;&#10;Automatisch gegenereerde beschrijving">
            <a:extLst>
              <a:ext uri="{FF2B5EF4-FFF2-40B4-BE49-F238E27FC236}">
                <a16:creationId xmlns:a16="http://schemas.microsoft.com/office/drawing/2014/main" id="{78C8C7A9-AD48-4BFF-4F2A-E76C2F6BD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051" y="1142686"/>
            <a:ext cx="786405" cy="1438258"/>
          </a:xfrm>
          <a:prstGeom prst="rect">
            <a:avLst/>
          </a:prstGeom>
        </p:spPr>
      </p:pic>
      <p:pic>
        <p:nvPicPr>
          <p:cNvPr id="9" name="Afbeelding 8" descr="Afbeelding met patroon, schermopname, Kleurrijkheid, blauw&#10;&#10;Automatisch gegenereerde beschrijving">
            <a:extLst>
              <a:ext uri="{FF2B5EF4-FFF2-40B4-BE49-F238E27FC236}">
                <a16:creationId xmlns:a16="http://schemas.microsoft.com/office/drawing/2014/main" id="{DE2EDA5E-68CC-A2A2-FE24-D5488B9F2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1245" y="1133493"/>
            <a:ext cx="492755" cy="401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3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db0fa9f-a475-4840-9154-61368002043a" xsi:nil="true"/>
    <SharedWithUsers xmlns="9db0fa9f-a475-4840-9154-61368002043a">
      <UserInfo>
        <DisplayName>Brigitte Coté;#209;#Guus Pengel</DisplayName>
        <AccountId>181</AccountId>
        <AccountType/>
      </UserInfo>
    </SharedWithUsers>
    <lcf76f155ced4ddcb4097134ff3c332f xmlns="039c9c7d-ff9d-4f6f-a314-a9aacc924bc7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73558FB1715C46BF5B1D647F247498" ma:contentTypeVersion="19" ma:contentTypeDescription="Een nieuw document maken." ma:contentTypeScope="" ma:versionID="acf0817c520d7e47f5016f4da9bb22d4">
  <xsd:schema xmlns:xsd="http://www.w3.org/2001/XMLSchema" xmlns:xs="http://www.w3.org/2001/XMLSchema" xmlns:p="http://schemas.microsoft.com/office/2006/metadata/properties" xmlns:ns2="8c1fd733-d49b-4456-a35f-dc34d381d3dc" xmlns:ns3="9db0fa9f-a475-4840-9154-61368002043a" xmlns:ns4="2e21db85-f476-4410-8a64-7580efa975d4" xmlns:ns5="039c9c7d-ff9d-4f6f-a314-a9aacc924bc7" targetNamespace="http://schemas.microsoft.com/office/2006/metadata/properties" ma:root="true" ma:fieldsID="364eef8c60fe281d1b89c022a331bbb7" ns2:_="" ns3:_="" ns4:_="" ns5:_="">
    <xsd:import namespace="8c1fd733-d49b-4456-a35f-dc34d381d3dc"/>
    <xsd:import namespace="9db0fa9f-a475-4840-9154-61368002043a"/>
    <xsd:import namespace="2e21db85-f476-4410-8a64-7580efa975d4"/>
    <xsd:import namespace="039c9c7d-ff9d-4f6f-a314-a9aacc924b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4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5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5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1fd733-d49b-4456-a35f-dc34d381d3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b0fa9f-a475-4840-9154-61368002043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TaxCatchAll" ma:index="23" nillable="true" ma:displayName="Taxonomy Catch All Column" ma:hidden="true" ma:list="{127ca265-9fa5-4c40-81a3-e0e0e51512e2}" ma:internalName="TaxCatchAll" ma:showField="CatchAllData" ma:web="9db0fa9f-a475-4840-9154-6136800204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21db85-f476-4410-8a64-7580efa975d4" elementFormDefault="qualified">
    <xsd:import namespace="http://schemas.microsoft.com/office/2006/documentManagement/types"/>
    <xsd:import namespace="http://schemas.microsoft.com/office/infopath/2007/PartnerControls"/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9c9c7d-ff9d-4f6f-a314-a9aacc924bc7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21086972-192a-4f9a-97c7-b657ef002d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5EE5C86-B1C4-4384-B4A7-06791A44A11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C52479E-FDD2-4E31-B129-C90C9A1E8736}">
  <ds:schemaRefs>
    <ds:schemaRef ds:uri="http://www.w3.org/XML/1998/namespace"/>
    <ds:schemaRef ds:uri="http://purl.org/dc/dcmitype/"/>
    <ds:schemaRef ds:uri="http://schemas.openxmlformats.org/package/2006/metadata/core-properties"/>
    <ds:schemaRef ds:uri="http://purl.org/dc/elements/1.1/"/>
    <ds:schemaRef ds:uri="c8a841be-d2d8-4c01-bde7-21183cd3ae74"/>
    <ds:schemaRef ds:uri="http://purl.org/dc/terms/"/>
    <ds:schemaRef ds:uri="http://schemas.microsoft.com/office/infopath/2007/PartnerControls"/>
    <ds:schemaRef ds:uri="http://schemas.microsoft.com/office/2006/documentManagement/types"/>
    <ds:schemaRef ds:uri="d7c1607e-dbda-4096-8320-ddfb4840e7e5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F761BE5B-6B1F-4EC4-983F-C04118A842EE}"/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20</TotalTime>
  <Words>251</Words>
  <Application>Microsoft Office PowerPoint</Application>
  <PresentationFormat>Diavoorstelling (16:9)</PresentationFormat>
  <Paragraphs>78</Paragraphs>
  <Slides>16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Poppins</vt:lpstr>
      <vt:lpstr>Wingdings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Kamiel Koudijs</dc:creator>
  <cp:lastModifiedBy>Machteld Willemse</cp:lastModifiedBy>
  <cp:revision>6</cp:revision>
  <dcterms:created xsi:type="dcterms:W3CDTF">2023-11-22T15:24:09Z</dcterms:created>
  <dcterms:modified xsi:type="dcterms:W3CDTF">2025-11-27T09:37:06Z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0x0101009573558FB1715C46BF5B1D647F247498</vt:lpwstr>
  </property>
  <property fmtid="{D5CDD505-2E9C-101B-9397-08002B2CF9AE}" pid="3" name="MediaServiceImageTags">
    <vt:lpwstr/>
  </property>
  <property fmtid="{D5CDD505-2E9C-101B-9397-08002B2CF9AE}" pid="4" name="Documenttype">
    <vt:lpwstr/>
  </property>
</Properties>
</file>